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95" r:id="rId2"/>
    <p:sldId id="257" r:id="rId3"/>
    <p:sldId id="320" r:id="rId4"/>
    <p:sldId id="296" r:id="rId5"/>
    <p:sldId id="297" r:id="rId6"/>
    <p:sldId id="298" r:id="rId7"/>
    <p:sldId id="299" r:id="rId8"/>
    <p:sldId id="316" r:id="rId9"/>
    <p:sldId id="317" r:id="rId10"/>
    <p:sldId id="318" r:id="rId11"/>
    <p:sldId id="261" r:id="rId12"/>
    <p:sldId id="300" r:id="rId13"/>
    <p:sldId id="301" r:id="rId14"/>
    <p:sldId id="304" r:id="rId15"/>
    <p:sldId id="306" r:id="rId16"/>
    <p:sldId id="302" r:id="rId17"/>
    <p:sldId id="305" r:id="rId18"/>
    <p:sldId id="303" r:id="rId19"/>
    <p:sldId id="321" r:id="rId20"/>
    <p:sldId id="322" r:id="rId21"/>
    <p:sldId id="307" r:id="rId22"/>
    <p:sldId id="312" r:id="rId23"/>
    <p:sldId id="269" r:id="rId24"/>
    <p:sldId id="323" r:id="rId25"/>
    <p:sldId id="313" r:id="rId26"/>
    <p:sldId id="314" r:id="rId27"/>
    <p:sldId id="315" r:id="rId28"/>
    <p:sldId id="319" r:id="rId29"/>
    <p:sldId id="271" r:id="rId30"/>
    <p:sldId id="272" r:id="rId31"/>
    <p:sldId id="283" r:id="rId32"/>
    <p:sldId id="27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9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84" y="3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2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1134E-86FB-4E75-8EFE-0071B9D7CC5A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5F9E0-417B-481F-B5F6-6FF1B4E63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0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89955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Image Placeholder 1">
            <a:extLst>
              <a:ext uri="{FF2B5EF4-FFF2-40B4-BE49-F238E27FC236}">
                <a16:creationId xmlns:a16="http://schemas.microsoft.com/office/drawing/2014/main" id="{035A55C0-A216-4C4F-A88D-F4E9FF7CA3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Notes Placeholder 2">
            <a:extLst>
              <a:ext uri="{FF2B5EF4-FFF2-40B4-BE49-F238E27FC236}">
                <a16:creationId xmlns:a16="http://schemas.microsoft.com/office/drawing/2014/main" id="{9ADF9F9A-C319-45BC-A9D2-F2C8CF2308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4692" name="Slide Number Placeholder 3">
            <a:extLst>
              <a:ext uri="{FF2B5EF4-FFF2-40B4-BE49-F238E27FC236}">
                <a16:creationId xmlns:a16="http://schemas.microsoft.com/office/drawing/2014/main" id="{A06990E8-3310-4A67-ABA8-F51D71832F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2C3F276-2E66-46EC-8F99-9E90B82747F0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>
            <a:extLst>
              <a:ext uri="{FF2B5EF4-FFF2-40B4-BE49-F238E27FC236}">
                <a16:creationId xmlns:a16="http://schemas.microsoft.com/office/drawing/2014/main" id="{11FC2CDD-DE2B-4B1A-BD4F-B47F161E05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>
            <a:extLst>
              <a:ext uri="{FF2B5EF4-FFF2-40B4-BE49-F238E27FC236}">
                <a16:creationId xmlns:a16="http://schemas.microsoft.com/office/drawing/2014/main" id="{CAC5BAFF-C385-4E75-8439-824C718E74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5716" name="Slide Number Placeholder 3">
            <a:extLst>
              <a:ext uri="{FF2B5EF4-FFF2-40B4-BE49-F238E27FC236}">
                <a16:creationId xmlns:a16="http://schemas.microsoft.com/office/drawing/2014/main" id="{605A4B03-2E1A-4EE1-ADA7-6A52AC5660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F86274-B66C-4A1D-90B7-03B3537520E0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>
            <a:extLst>
              <a:ext uri="{FF2B5EF4-FFF2-40B4-BE49-F238E27FC236}">
                <a16:creationId xmlns:a16="http://schemas.microsoft.com/office/drawing/2014/main" id="{B2542F7E-380A-468F-88A8-A857636D1C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>
            <a:extLst>
              <a:ext uri="{FF2B5EF4-FFF2-40B4-BE49-F238E27FC236}">
                <a16:creationId xmlns:a16="http://schemas.microsoft.com/office/drawing/2014/main" id="{E7F53377-6600-4EBD-AFBC-73953A9CA4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4148" name="Slide Number Placeholder 3">
            <a:extLst>
              <a:ext uri="{FF2B5EF4-FFF2-40B4-BE49-F238E27FC236}">
                <a16:creationId xmlns:a16="http://schemas.microsoft.com/office/drawing/2014/main" id="{2ABB7C4B-B751-472D-843C-99D77B0C0B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7384642-F75B-4F81-B8FF-93CA54FDE425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979B2-304B-408C-8059-824608BB5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E85794-2D87-42BE-AEF6-3BC0F70ED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491892-9A22-46E4-BC51-C2E469EC5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BC7E8-0034-47F7-8633-007C84AB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7220B-3141-44DA-8E38-56FD0033F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3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027E-AE66-4D2E-BDF5-CD50E9221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FACE84-F697-4AF0-B11D-0070A3E492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D8C03-AABF-4B69-9744-240D4CE32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27200-DE62-4736-80FD-5B5CCBFD2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3DED1-7944-4443-9F27-D39358FE4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38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D627F5-992A-4409-81FB-4DFD71B0F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1E2E18-C455-4614-85B9-6A8CE87A2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BEC5-B7E9-4747-9376-C667C963F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853979-9F76-4F31-BED6-F9EC3A98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5C358-523D-45C6-87D7-2A38207A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73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44269-CD1B-4307-9B3E-600DE98E7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DE07D-3997-4B04-8C7F-08A76B35D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DB2CB-E76C-4352-931B-B32CD5C37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9D3761-B90A-45B2-9C6D-AEBEB4E2E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11D2-4ECA-4D4A-B79C-CC4A2676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3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B901E-0FCC-4216-A457-9446661C5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E9C4E-DD58-4648-A43C-7800F96E5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6D60A-C306-4E06-9F21-550B78F9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C76A0-57EC-4842-829B-5D67A0423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4790A-572D-4627-905E-1D759F1DF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6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1FB6E-63B3-4ED7-95CD-A22EC04F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5B55C3-83BE-4CC9-B4D2-FC9FE7280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E6FDE-1BC5-41ED-B7AF-32080ACE56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1FA16D-AAAA-4741-B57A-2D30A5235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36D4B7-5C18-4288-8ACC-EC662710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6C50A-F578-4B87-9887-978493B02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05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F1FC7-E8F3-4273-BCB4-BD5D2645D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AFA2A-F3F5-4E9D-9ADC-B1473C384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E19AB-A407-4168-BCE0-A43EE00E3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BBE811-DADF-4E0F-BC7E-EDAF7B3FC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D3C869-26A1-45B7-822A-5E85B942C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38B6E0-CCDF-4FD2-81F8-3DC2700E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FAF6-9C0F-4D42-B40C-0EF3E3CC1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610536-C93A-4DFD-8EC1-680FE9551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350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96CED-8740-447D-B9AF-E5253C20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817CF9-3E2F-4180-AEDE-932AE5E6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2E5BE4-A2EE-4A94-9519-B1F80D32F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BA099-F4EE-483E-B3B4-BD884522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83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AD5627-844F-4BD5-B06C-651FC1EC8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CE9773-BDC9-4E40-8457-74D7AF255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F8642-8C1C-4901-9428-6F97EDD35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3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08D82-152A-4069-885B-84459FC7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B7297-5AE5-4818-9F77-2A6C4ED1A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2ED17C-B2D6-487B-B454-626083063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22876-5861-4375-AEAD-5E7EEE4B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01B96-ED4B-48FC-854F-F57B9A572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D72B00-7124-472C-90DD-1D7FF25F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27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A5097-F3F3-4A1B-A6D6-0F19451A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D22A9F-4A30-4466-BAEB-BD7F6F4C9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0FE254-1F90-4BB4-8C0E-4942B6119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523B2-07E6-4BF3-A2EB-8E8C9239F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72454-A38F-4A58-A440-4DDD41A00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9ADA78-4D1B-41D4-B55D-5A4D55266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49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7D1FAD-8CA0-4F83-85B4-91BBA03EF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7CB64-2A2A-4452-8F86-2B0151D5B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23CC12-1E7A-4A4D-9F2F-D3B159AC00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E0DD2-6774-49FB-9F76-77B2C6011558}" type="datetimeFigureOut">
              <a:rPr lang="en-US" smtClean="0"/>
              <a:t>12/25/23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F5B3B-64F4-4D1C-95D3-5FB2DA0745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DC9924-5B2B-4ED6-AB50-ACDA32A5BD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05E3E-2AEA-4E4A-90FF-5BF134163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5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7.png"/><Relationship Id="rId7" Type="http://schemas.openxmlformats.org/officeDocument/2006/relationships/image" Target="../media/image2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52.png"/><Relationship Id="rId7" Type="http://schemas.openxmlformats.org/officeDocument/2006/relationships/image" Target="../media/image2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74.svg"/><Relationship Id="rId12" Type="http://schemas.openxmlformats.org/officeDocument/2006/relationships/image" Target="../media/image79.svg"/><Relationship Id="rId17" Type="http://schemas.openxmlformats.org/officeDocument/2006/relationships/image" Target="../media/image84.svg"/><Relationship Id="rId2" Type="http://schemas.openxmlformats.org/officeDocument/2006/relationships/image" Target="../media/image68.png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svg"/><Relationship Id="rId15" Type="http://schemas.openxmlformats.org/officeDocument/2006/relationships/image" Target="../media/image82.sv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svg"/><Relationship Id="rId1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g"/><Relationship Id="rId3" Type="http://schemas.openxmlformats.org/officeDocument/2006/relationships/image" Target="../media/image87.jpg"/><Relationship Id="rId7" Type="http://schemas.openxmlformats.org/officeDocument/2006/relationships/image" Target="../media/image9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g"/><Relationship Id="rId11" Type="http://schemas.openxmlformats.org/officeDocument/2006/relationships/image" Target="../media/image94.png"/><Relationship Id="rId5" Type="http://schemas.openxmlformats.org/officeDocument/2006/relationships/image" Target="../media/image89.jpg"/><Relationship Id="rId10" Type="http://schemas.openxmlformats.org/officeDocument/2006/relationships/image" Target="../media/image68.png"/><Relationship Id="rId4" Type="http://schemas.openxmlformats.org/officeDocument/2006/relationships/image" Target="../media/image88.jpeg"/><Relationship Id="rId9" Type="http://schemas.openxmlformats.org/officeDocument/2006/relationships/image" Target="../media/image9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9.png"/><Relationship Id="rId4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g"/><Relationship Id="rId4" Type="http://schemas.openxmlformats.org/officeDocument/2006/relationships/image" Target="../media/image1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g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2.png"/><Relationship Id="rId7" Type="http://schemas.openxmlformats.org/officeDocument/2006/relationships/image" Target="../media/image112.svg"/><Relationship Id="rId12" Type="http://schemas.openxmlformats.org/officeDocument/2006/relationships/image" Target="../media/image4.jpe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9.svg"/><Relationship Id="rId5" Type="http://schemas.openxmlformats.org/officeDocument/2006/relationships/image" Target="../media/image110.svg"/><Relationship Id="rId10" Type="http://schemas.openxmlformats.org/officeDocument/2006/relationships/image" Target="../media/image18.png"/><Relationship Id="rId4" Type="http://schemas.openxmlformats.org/officeDocument/2006/relationships/image" Target="../media/image109.png"/><Relationship Id="rId9" Type="http://schemas.openxmlformats.org/officeDocument/2006/relationships/image" Target="../media/image1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9.sv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2415A0-7B76-4624-A56D-5185CA2E3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2685" y="2732775"/>
            <a:ext cx="5036041" cy="5057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F6C451-BA5D-4E1D-9C8C-84361740C496}"/>
              </a:ext>
            </a:extLst>
          </p:cNvPr>
          <p:cNvGrpSpPr/>
          <p:nvPr/>
        </p:nvGrpSpPr>
        <p:grpSpPr>
          <a:xfrm>
            <a:off x="9257970" y="6138743"/>
            <a:ext cx="2673166" cy="420564"/>
            <a:chOff x="356422" y="4617720"/>
            <a:chExt cx="2004874" cy="31542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E207E75-6107-49C6-9A18-E37358761A66}"/>
                </a:ext>
              </a:extLst>
            </p:cNvPr>
            <p:cNvSpPr txBox="1"/>
            <p:nvPr/>
          </p:nvSpPr>
          <p:spPr>
            <a:xfrm>
              <a:off x="617742" y="4617720"/>
              <a:ext cx="1743554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33" dirty="0">
                  <a:solidFill>
                    <a:srgbClr val="FF0000"/>
                  </a:solidFill>
                </a:rPr>
                <a:t>WWW.SINBA.CO.ID</a:t>
              </a:r>
              <a:endParaRPr lang="en-ID" sz="2133" dirty="0">
                <a:solidFill>
                  <a:srgbClr val="FF0000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72B4B80-505E-4795-85D1-0CA23A4D430A}"/>
                </a:ext>
              </a:extLst>
            </p:cNvPr>
            <p:cNvGrpSpPr/>
            <p:nvPr/>
          </p:nvGrpSpPr>
          <p:grpSpPr>
            <a:xfrm>
              <a:off x="356422" y="4665597"/>
              <a:ext cx="257769" cy="257742"/>
              <a:chOff x="3300905" y="4593925"/>
              <a:chExt cx="257769" cy="257742"/>
            </a:xfrm>
          </p:grpSpPr>
          <p:sp>
            <p:nvSpPr>
              <p:cNvPr id="14" name="Google Shape;1216;p38">
                <a:extLst>
                  <a:ext uri="{FF2B5EF4-FFF2-40B4-BE49-F238E27FC236}">
                    <a16:creationId xmlns:a16="http://schemas.microsoft.com/office/drawing/2014/main" id="{24125FEF-53A9-46B2-8A39-B44B76E10F31}"/>
                  </a:ext>
                </a:extLst>
              </p:cNvPr>
              <p:cNvSpPr/>
              <p:nvPr/>
            </p:nvSpPr>
            <p:spPr>
              <a:xfrm>
                <a:off x="3300905" y="4593925"/>
                <a:ext cx="257769" cy="257742"/>
              </a:xfrm>
              <a:custGeom>
                <a:avLst/>
                <a:gdLst/>
                <a:ahLst/>
                <a:cxnLst/>
                <a:rect l="l" t="t" r="r" b="b"/>
                <a:pathLst>
                  <a:path w="9503" h="9502" extrusionOk="0">
                    <a:moveTo>
                      <a:pt x="4770" y="1"/>
                    </a:moveTo>
                    <a:cubicBezTo>
                      <a:pt x="2145" y="1"/>
                      <a:pt x="1" y="2145"/>
                      <a:pt x="1" y="4770"/>
                    </a:cubicBezTo>
                    <a:cubicBezTo>
                      <a:pt x="1" y="7395"/>
                      <a:pt x="2145" y="9502"/>
                      <a:pt x="4770" y="9502"/>
                    </a:cubicBezTo>
                    <a:cubicBezTo>
                      <a:pt x="7358" y="9502"/>
                      <a:pt x="9502" y="7395"/>
                      <a:pt x="9502" y="4770"/>
                    </a:cubicBezTo>
                    <a:cubicBezTo>
                      <a:pt x="9502" y="2145"/>
                      <a:pt x="7358" y="1"/>
                      <a:pt x="477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5" name="Google Shape;1217;p38">
                <a:extLst>
                  <a:ext uri="{FF2B5EF4-FFF2-40B4-BE49-F238E27FC236}">
                    <a16:creationId xmlns:a16="http://schemas.microsoft.com/office/drawing/2014/main" id="{3516DCE7-B314-4619-8475-8BEFC429BCB9}"/>
                  </a:ext>
                </a:extLst>
              </p:cNvPr>
              <p:cNvSpPr/>
              <p:nvPr/>
            </p:nvSpPr>
            <p:spPr>
              <a:xfrm>
                <a:off x="3316963" y="4609983"/>
                <a:ext cx="113356" cy="226656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8356" extrusionOk="0">
                    <a:moveTo>
                      <a:pt x="4178" y="0"/>
                    </a:moveTo>
                    <a:cubicBezTo>
                      <a:pt x="1849" y="0"/>
                      <a:pt x="0" y="1886"/>
                      <a:pt x="0" y="4178"/>
                    </a:cubicBezTo>
                    <a:cubicBezTo>
                      <a:pt x="0" y="6470"/>
                      <a:pt x="1849" y="8355"/>
                      <a:pt x="4178" y="8355"/>
                    </a:cubicBezTo>
                    <a:lnTo>
                      <a:pt x="4178" y="7875"/>
                    </a:lnTo>
                    <a:cubicBezTo>
                      <a:pt x="2108" y="7875"/>
                      <a:pt x="444" y="6211"/>
                      <a:pt x="444" y="4178"/>
                    </a:cubicBezTo>
                    <a:cubicBezTo>
                      <a:pt x="444" y="2107"/>
                      <a:pt x="2108" y="444"/>
                      <a:pt x="4178" y="444"/>
                    </a:cubicBezTo>
                    <a:lnTo>
                      <a:pt x="4178" y="0"/>
                    </a:lnTo>
                    <a:close/>
                  </a:path>
                </a:pathLst>
              </a:custGeom>
              <a:solidFill>
                <a:srgbClr val="4426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6" name="Google Shape;1218;p38">
                <a:extLst>
                  <a:ext uri="{FF2B5EF4-FFF2-40B4-BE49-F238E27FC236}">
                    <a16:creationId xmlns:a16="http://schemas.microsoft.com/office/drawing/2014/main" id="{D9C2DC92-DF4D-43FA-998C-32174B463B94}"/>
                  </a:ext>
                </a:extLst>
              </p:cNvPr>
              <p:cNvSpPr/>
              <p:nvPr/>
            </p:nvSpPr>
            <p:spPr>
              <a:xfrm>
                <a:off x="3370101" y="4609983"/>
                <a:ext cx="60218" cy="226656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8356" extrusionOk="0">
                    <a:moveTo>
                      <a:pt x="2219" y="0"/>
                    </a:moveTo>
                    <a:cubicBezTo>
                      <a:pt x="962" y="0"/>
                      <a:pt x="1" y="1812"/>
                      <a:pt x="1" y="4178"/>
                    </a:cubicBezTo>
                    <a:cubicBezTo>
                      <a:pt x="1" y="6507"/>
                      <a:pt x="962" y="8355"/>
                      <a:pt x="2219" y="8355"/>
                    </a:cubicBezTo>
                    <a:lnTo>
                      <a:pt x="2219" y="7875"/>
                    </a:lnTo>
                    <a:cubicBezTo>
                      <a:pt x="1258" y="7875"/>
                      <a:pt x="445" y="6174"/>
                      <a:pt x="445" y="4178"/>
                    </a:cubicBezTo>
                    <a:cubicBezTo>
                      <a:pt x="445" y="2144"/>
                      <a:pt x="1258" y="444"/>
                      <a:pt x="2219" y="444"/>
                    </a:cubicBezTo>
                    <a:lnTo>
                      <a:pt x="2219" y="0"/>
                    </a:lnTo>
                    <a:close/>
                  </a:path>
                </a:pathLst>
              </a:custGeom>
              <a:solidFill>
                <a:srgbClr val="4426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" name="Google Shape;1219;p38">
                <a:extLst>
                  <a:ext uri="{FF2B5EF4-FFF2-40B4-BE49-F238E27FC236}">
                    <a16:creationId xmlns:a16="http://schemas.microsoft.com/office/drawing/2014/main" id="{6B686067-2203-404D-A254-A7F71B298D1A}"/>
                  </a:ext>
                </a:extLst>
              </p:cNvPr>
              <p:cNvSpPr/>
              <p:nvPr/>
            </p:nvSpPr>
            <p:spPr>
              <a:xfrm>
                <a:off x="3423266" y="4615977"/>
                <a:ext cx="13047" cy="214640"/>
              </a:xfrm>
              <a:custGeom>
                <a:avLst/>
                <a:gdLst/>
                <a:ahLst/>
                <a:cxnLst/>
                <a:rect l="l" t="t" r="r" b="b"/>
                <a:pathLst>
                  <a:path w="481" h="7913" extrusionOk="0">
                    <a:moveTo>
                      <a:pt x="0" y="1"/>
                    </a:moveTo>
                    <a:lnTo>
                      <a:pt x="0" y="7913"/>
                    </a:lnTo>
                    <a:lnTo>
                      <a:pt x="481" y="7913"/>
                    </a:lnTo>
                    <a:lnTo>
                      <a:pt x="481" y="1"/>
                    </a:lnTo>
                    <a:close/>
                  </a:path>
                </a:pathLst>
              </a:custGeom>
              <a:solidFill>
                <a:srgbClr val="4426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8" name="Google Shape;1220;p38">
                <a:extLst>
                  <a:ext uri="{FF2B5EF4-FFF2-40B4-BE49-F238E27FC236}">
                    <a16:creationId xmlns:a16="http://schemas.microsoft.com/office/drawing/2014/main" id="{3953A459-4E94-464E-B910-61A32E690066}"/>
                  </a:ext>
                </a:extLst>
              </p:cNvPr>
              <p:cNvSpPr/>
              <p:nvPr/>
            </p:nvSpPr>
            <p:spPr>
              <a:xfrm>
                <a:off x="3430291" y="4609983"/>
                <a:ext cx="59187" cy="226656"/>
              </a:xfrm>
              <a:custGeom>
                <a:avLst/>
                <a:gdLst/>
                <a:ahLst/>
                <a:cxnLst/>
                <a:rect l="l" t="t" r="r" b="b"/>
                <a:pathLst>
                  <a:path w="2182" h="8356" extrusionOk="0">
                    <a:moveTo>
                      <a:pt x="0" y="0"/>
                    </a:moveTo>
                    <a:lnTo>
                      <a:pt x="0" y="444"/>
                    </a:lnTo>
                    <a:cubicBezTo>
                      <a:pt x="924" y="444"/>
                      <a:pt x="1738" y="2144"/>
                      <a:pt x="1738" y="4178"/>
                    </a:cubicBezTo>
                    <a:cubicBezTo>
                      <a:pt x="1738" y="6174"/>
                      <a:pt x="924" y="7875"/>
                      <a:pt x="0" y="7875"/>
                    </a:cubicBezTo>
                    <a:lnTo>
                      <a:pt x="0" y="8355"/>
                    </a:lnTo>
                    <a:cubicBezTo>
                      <a:pt x="1220" y="8355"/>
                      <a:pt x="2181" y="6507"/>
                      <a:pt x="2181" y="4178"/>
                    </a:cubicBezTo>
                    <a:cubicBezTo>
                      <a:pt x="2181" y="1812"/>
                      <a:pt x="1220" y="0"/>
                      <a:pt x="0" y="0"/>
                    </a:cubicBezTo>
                    <a:close/>
                  </a:path>
                </a:pathLst>
              </a:custGeom>
              <a:solidFill>
                <a:srgbClr val="4426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" name="Google Shape;1221;p38">
                <a:extLst>
                  <a:ext uri="{FF2B5EF4-FFF2-40B4-BE49-F238E27FC236}">
                    <a16:creationId xmlns:a16="http://schemas.microsoft.com/office/drawing/2014/main" id="{77D52ABE-29F0-4B17-AAB5-759FF4D359F6}"/>
                  </a:ext>
                </a:extLst>
              </p:cNvPr>
              <p:cNvSpPr/>
              <p:nvPr/>
            </p:nvSpPr>
            <p:spPr>
              <a:xfrm>
                <a:off x="3430291" y="4609983"/>
                <a:ext cx="113328" cy="226656"/>
              </a:xfrm>
              <a:custGeom>
                <a:avLst/>
                <a:gdLst/>
                <a:ahLst/>
                <a:cxnLst/>
                <a:rect l="l" t="t" r="r" b="b"/>
                <a:pathLst>
                  <a:path w="4178" h="8356" extrusionOk="0">
                    <a:moveTo>
                      <a:pt x="0" y="0"/>
                    </a:moveTo>
                    <a:lnTo>
                      <a:pt x="0" y="444"/>
                    </a:lnTo>
                    <a:cubicBezTo>
                      <a:pt x="2034" y="444"/>
                      <a:pt x="3697" y="2107"/>
                      <a:pt x="3697" y="4178"/>
                    </a:cubicBezTo>
                    <a:cubicBezTo>
                      <a:pt x="3697" y="6211"/>
                      <a:pt x="2034" y="7875"/>
                      <a:pt x="0" y="7875"/>
                    </a:cubicBezTo>
                    <a:lnTo>
                      <a:pt x="0" y="8355"/>
                    </a:lnTo>
                    <a:cubicBezTo>
                      <a:pt x="2292" y="8355"/>
                      <a:pt x="4178" y="6470"/>
                      <a:pt x="4178" y="4178"/>
                    </a:cubicBezTo>
                    <a:cubicBezTo>
                      <a:pt x="4178" y="1849"/>
                      <a:pt x="2292" y="0"/>
                      <a:pt x="0" y="0"/>
                    </a:cubicBezTo>
                    <a:close/>
                  </a:path>
                </a:pathLst>
              </a:custGeom>
              <a:solidFill>
                <a:srgbClr val="4426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" name="Google Shape;1222;p38">
                <a:extLst>
                  <a:ext uri="{FF2B5EF4-FFF2-40B4-BE49-F238E27FC236}">
                    <a16:creationId xmlns:a16="http://schemas.microsoft.com/office/drawing/2014/main" id="{9D21A080-85D8-4938-838E-61EDA95A6DF4}"/>
                  </a:ext>
                </a:extLst>
              </p:cNvPr>
              <p:cNvSpPr/>
              <p:nvPr/>
            </p:nvSpPr>
            <p:spPr>
              <a:xfrm>
                <a:off x="3322984" y="4717262"/>
                <a:ext cx="213637" cy="12071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445" extrusionOk="0">
                    <a:moveTo>
                      <a:pt x="0" y="1"/>
                    </a:moveTo>
                    <a:lnTo>
                      <a:pt x="0" y="445"/>
                    </a:lnTo>
                    <a:lnTo>
                      <a:pt x="7875" y="445"/>
                    </a:lnTo>
                    <a:lnTo>
                      <a:pt x="7875" y="1"/>
                    </a:lnTo>
                    <a:close/>
                  </a:path>
                </a:pathLst>
              </a:custGeom>
              <a:solidFill>
                <a:srgbClr val="4426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" name="Google Shape;1223;p38">
                <a:extLst>
                  <a:ext uri="{FF2B5EF4-FFF2-40B4-BE49-F238E27FC236}">
                    <a16:creationId xmlns:a16="http://schemas.microsoft.com/office/drawing/2014/main" id="{0C5BCC65-BC40-449D-B363-289D3D0C07F6}"/>
                  </a:ext>
                </a:extLst>
              </p:cNvPr>
              <p:cNvSpPr/>
              <p:nvPr/>
            </p:nvSpPr>
            <p:spPr>
              <a:xfrm>
                <a:off x="3339015" y="4653084"/>
                <a:ext cx="181548" cy="32116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84" extrusionOk="0">
                    <a:moveTo>
                      <a:pt x="223" y="1"/>
                    </a:moveTo>
                    <a:lnTo>
                      <a:pt x="1" y="407"/>
                    </a:lnTo>
                    <a:cubicBezTo>
                      <a:pt x="925" y="925"/>
                      <a:pt x="2145" y="1184"/>
                      <a:pt x="3365" y="1184"/>
                    </a:cubicBezTo>
                    <a:cubicBezTo>
                      <a:pt x="4548" y="1184"/>
                      <a:pt x="5768" y="925"/>
                      <a:pt x="6693" y="407"/>
                    </a:cubicBezTo>
                    <a:lnTo>
                      <a:pt x="6471" y="1"/>
                    </a:lnTo>
                    <a:cubicBezTo>
                      <a:pt x="5620" y="500"/>
                      <a:pt x="4493" y="749"/>
                      <a:pt x="3361" y="749"/>
                    </a:cubicBezTo>
                    <a:cubicBezTo>
                      <a:pt x="2228" y="749"/>
                      <a:pt x="1091" y="500"/>
                      <a:pt x="223" y="1"/>
                    </a:cubicBezTo>
                    <a:close/>
                  </a:path>
                </a:pathLst>
              </a:custGeom>
              <a:solidFill>
                <a:srgbClr val="4426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 dirty="0"/>
              </a:p>
            </p:txBody>
          </p:sp>
          <p:sp>
            <p:nvSpPr>
              <p:cNvPr id="22" name="Google Shape;1224;p38">
                <a:extLst>
                  <a:ext uri="{FF2B5EF4-FFF2-40B4-BE49-F238E27FC236}">
                    <a16:creationId xmlns:a16="http://schemas.microsoft.com/office/drawing/2014/main" id="{345ECA38-570E-4C55-9E73-0ED2E230DFD5}"/>
                  </a:ext>
                </a:extLst>
              </p:cNvPr>
              <p:cNvSpPr/>
              <p:nvPr/>
            </p:nvSpPr>
            <p:spPr>
              <a:xfrm>
                <a:off x="3339015" y="4757624"/>
                <a:ext cx="181548" cy="31872"/>
              </a:xfrm>
              <a:custGeom>
                <a:avLst/>
                <a:gdLst/>
                <a:ahLst/>
                <a:cxnLst/>
                <a:rect l="l" t="t" r="r" b="b"/>
                <a:pathLst>
                  <a:path w="6693" h="1175" extrusionOk="0">
                    <a:moveTo>
                      <a:pt x="3347" y="1"/>
                    </a:moveTo>
                    <a:cubicBezTo>
                      <a:pt x="2136" y="1"/>
                      <a:pt x="925" y="269"/>
                      <a:pt x="1" y="805"/>
                    </a:cubicBezTo>
                    <a:lnTo>
                      <a:pt x="223" y="1175"/>
                    </a:lnTo>
                    <a:cubicBezTo>
                      <a:pt x="1091" y="694"/>
                      <a:pt x="2228" y="454"/>
                      <a:pt x="3361" y="454"/>
                    </a:cubicBezTo>
                    <a:cubicBezTo>
                      <a:pt x="4493" y="454"/>
                      <a:pt x="5620" y="694"/>
                      <a:pt x="6471" y="1175"/>
                    </a:cubicBezTo>
                    <a:lnTo>
                      <a:pt x="6693" y="805"/>
                    </a:lnTo>
                    <a:cubicBezTo>
                      <a:pt x="5768" y="269"/>
                      <a:pt x="4557" y="1"/>
                      <a:pt x="3347" y="1"/>
                    </a:cubicBezTo>
                    <a:close/>
                  </a:path>
                </a:pathLst>
              </a:custGeom>
              <a:solidFill>
                <a:srgbClr val="4426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B59540-A861-47A9-98CB-3C4711683C6D}"/>
              </a:ext>
            </a:extLst>
          </p:cNvPr>
          <p:cNvGrpSpPr/>
          <p:nvPr/>
        </p:nvGrpSpPr>
        <p:grpSpPr>
          <a:xfrm>
            <a:off x="-2100721" y="1582240"/>
            <a:ext cx="7952457" cy="9134525"/>
            <a:chOff x="-1575541" y="1186680"/>
            <a:chExt cx="5964343" cy="6850894"/>
          </a:xfrm>
        </p:grpSpPr>
        <p:sp>
          <p:nvSpPr>
            <p:cNvPr id="23" name="Chord 22">
              <a:extLst>
                <a:ext uri="{FF2B5EF4-FFF2-40B4-BE49-F238E27FC236}">
                  <a16:creationId xmlns:a16="http://schemas.microsoft.com/office/drawing/2014/main" id="{20CB1CEC-D098-4BE8-BF91-8E51724DC47A}"/>
                </a:ext>
              </a:extLst>
            </p:cNvPr>
            <p:cNvSpPr/>
            <p:nvPr/>
          </p:nvSpPr>
          <p:spPr>
            <a:xfrm rot="9461115" flipV="1">
              <a:off x="-833242" y="1186680"/>
              <a:ext cx="5222044" cy="6850894"/>
            </a:xfrm>
            <a:prstGeom prst="chord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/>
            </a:p>
          </p:txBody>
        </p:sp>
        <p:sp>
          <p:nvSpPr>
            <p:cNvPr id="10" name="Chord 9">
              <a:extLst>
                <a:ext uri="{FF2B5EF4-FFF2-40B4-BE49-F238E27FC236}">
                  <a16:creationId xmlns:a16="http://schemas.microsoft.com/office/drawing/2014/main" id="{E8DFB503-1EA2-455E-A367-5E53F191DB7C}"/>
                </a:ext>
              </a:extLst>
            </p:cNvPr>
            <p:cNvSpPr/>
            <p:nvPr/>
          </p:nvSpPr>
          <p:spPr>
            <a:xfrm rot="9461115" flipV="1">
              <a:off x="-1575541" y="1253953"/>
              <a:ext cx="5321064" cy="5556333"/>
            </a:xfrm>
            <a:prstGeom prst="chord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4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DA841C0-FC7F-4A9F-BF17-63816A029204}"/>
              </a:ext>
            </a:extLst>
          </p:cNvPr>
          <p:cNvSpPr txBox="1"/>
          <p:nvPr/>
        </p:nvSpPr>
        <p:spPr>
          <a:xfrm>
            <a:off x="5953120" y="3510388"/>
            <a:ext cx="444384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67" dirty="0"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ID" sz="42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BC9DDCEC-AB9F-4650-A0E9-7A1A513CC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83800" y="2709837"/>
            <a:ext cx="1438325" cy="1438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B81AD-1EF8-46B8-ACE9-DB8080FF9F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79" y="2709837"/>
            <a:ext cx="3143250" cy="14573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991DA5-4BE5-46D4-AA0F-F2FB88FB6D29}"/>
              </a:ext>
            </a:extLst>
          </p:cNvPr>
          <p:cNvCxnSpPr>
            <a:cxnSpLocks/>
          </p:cNvCxnSpPr>
          <p:nvPr/>
        </p:nvCxnSpPr>
        <p:spPr>
          <a:xfrm>
            <a:off x="6072685" y="3443347"/>
            <a:ext cx="503604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1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2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2A9EE-41A5-4F02-83F5-90188BA9A20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www.designfreebies.org</a:t>
            </a:r>
          </a:p>
        </p:txBody>
      </p:sp>
      <p:pic>
        <p:nvPicPr>
          <p:cNvPr id="21510" name="Picture 6" descr="map">
            <a:extLst>
              <a:ext uri="{FF2B5EF4-FFF2-40B4-BE49-F238E27FC236}">
                <a16:creationId xmlns:a16="http://schemas.microsoft.com/office/drawing/2014/main" id="{A557020A-D83A-4A29-8417-614BB1DAAE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853">
            <a:off x="391099" y="355055"/>
            <a:ext cx="13716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D306F965-F7E0-46D4-A683-3EBDF80F7D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008563"/>
            <a:ext cx="4953000" cy="1135062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algn="ctr">
            <a:solidFill>
              <a:schemeClr val="accent2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25000"/>
              </a:spcAft>
            </a:pPr>
            <a:r>
              <a:rPr lang="en-CA" altLang="en-US" sz="2800" dirty="0">
                <a:latin typeface="Arial Black" panose="020B0A04020102020204" pitchFamily="34" charset="0"/>
              </a:rPr>
              <a:t>MEMBANGUN ASET</a:t>
            </a:r>
            <a:endParaRPr lang="en-US" altLang="en-US" sz="2800" dirty="0">
              <a:latin typeface="Arial Black" panose="020B0A04020102020204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sz="2800" b="1" dirty="0" err="1">
                <a:latin typeface="Arial Narrow" panose="020B0606020202030204" pitchFamily="34" charset="0"/>
              </a:rPr>
              <a:t>Melakukan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sekali</a:t>
            </a:r>
            <a:r>
              <a:rPr lang="en-US" altLang="en-US" sz="2800" b="1" dirty="0">
                <a:latin typeface="Arial Narrow" panose="020B0606020202030204" pitchFamily="34" charset="0"/>
              </a:rPr>
              <a:t> ,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mendapatkan</a:t>
            </a:r>
            <a:r>
              <a:rPr lang="en-US" altLang="en-US" sz="2800" b="1" dirty="0">
                <a:latin typeface="Arial Narrow" panose="020B0606020202030204" pitchFamily="34" charset="0"/>
              </a:rPr>
              <a:t>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penghasilan</a:t>
            </a:r>
            <a:r>
              <a:rPr lang="en-US" altLang="en-US" sz="2800" b="1" dirty="0">
                <a:latin typeface="Arial Narrow" panose="020B0606020202030204" pitchFamily="34" charset="0"/>
              </a:rPr>
              <a:t> 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terus</a:t>
            </a:r>
            <a:r>
              <a:rPr lang="en-US" altLang="en-US" sz="2800" b="1" dirty="0">
                <a:latin typeface="Arial Narrow" panose="020B0606020202030204" pitchFamily="34" charset="0"/>
              </a:rPr>
              <a:t>….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terus</a:t>
            </a:r>
            <a:r>
              <a:rPr lang="en-US" altLang="en-US" sz="2800" b="1" dirty="0">
                <a:latin typeface="Arial Narrow" panose="020B0606020202030204" pitchFamily="34" charset="0"/>
              </a:rPr>
              <a:t>….dan </a:t>
            </a:r>
            <a:r>
              <a:rPr lang="en-US" altLang="en-US" sz="2800" b="1" dirty="0" err="1">
                <a:latin typeface="Arial Narrow" panose="020B0606020202030204" pitchFamily="34" charset="0"/>
              </a:rPr>
              <a:t>terus</a:t>
            </a:r>
            <a:r>
              <a:rPr lang="en-US" altLang="en-US" sz="2800" b="1" dirty="0">
                <a:latin typeface="Arial Narrow" panose="020B0606020202030204" pitchFamily="34" charset="0"/>
              </a:rPr>
              <a:t>….</a:t>
            </a:r>
          </a:p>
        </p:txBody>
      </p:sp>
      <p:sp>
        <p:nvSpPr>
          <p:cNvPr id="13" name="Text Box 55">
            <a:extLst>
              <a:ext uri="{FF2B5EF4-FFF2-40B4-BE49-F238E27FC236}">
                <a16:creationId xmlns:a16="http://schemas.microsoft.com/office/drawing/2014/main" id="{8DE5DA01-363E-4B86-A329-7109B8DE7F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696119"/>
            <a:ext cx="9373054" cy="53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CARA 2 : DILAKUKAN OLEH 15% ORANG SAJA</a:t>
            </a:r>
          </a:p>
        </p:txBody>
      </p:sp>
      <p:pic>
        <p:nvPicPr>
          <p:cNvPr id="14" name="Picture 35" descr="BA17875">
            <a:extLst>
              <a:ext uri="{FF2B5EF4-FFF2-40B4-BE49-F238E27FC236}">
                <a16:creationId xmlns:a16="http://schemas.microsoft.com/office/drawing/2014/main" id="{120FB831-DA13-400F-B0C3-BB9084D60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7761"/>
          <a:stretch>
            <a:fillRect/>
          </a:stretch>
        </p:blipFill>
        <p:spPr bwMode="auto">
          <a:xfrm>
            <a:off x="9058988" y="4632910"/>
            <a:ext cx="2438536" cy="172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15" name="Picture 2" descr="C:\Documents and Settings\sammy\Desktop\ppt ndo\kong-si copy.gif">
            <a:extLst>
              <a:ext uri="{FF2B5EF4-FFF2-40B4-BE49-F238E27FC236}">
                <a16:creationId xmlns:a16="http://schemas.microsoft.com/office/drawing/2014/main" id="{8663F19A-6E14-4F59-870E-3F3558F56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1702038"/>
            <a:ext cx="1833172" cy="15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Documents and Settings\sammy\Desktop\ppt ndo\3DSYRW_2009 copy.gif">
            <a:extLst>
              <a:ext uri="{FF2B5EF4-FFF2-40B4-BE49-F238E27FC236}">
                <a16:creationId xmlns:a16="http://schemas.microsoft.com/office/drawing/2014/main" id="{BE9B0658-7C8E-430D-958D-F596C47B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778238"/>
            <a:ext cx="1833298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C:\Documents and Settings\sammy\Desktop\ppt ndo\3DSYRW_2015 copy.gif">
            <a:extLst>
              <a:ext uri="{FF2B5EF4-FFF2-40B4-BE49-F238E27FC236}">
                <a16:creationId xmlns:a16="http://schemas.microsoft.com/office/drawing/2014/main" id="{10B3B017-C5E0-43F9-9117-650920DD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004" y="1909584"/>
            <a:ext cx="2099503" cy="150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1E1E316-9279-4D9C-B233-FE433F1AF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390" y="3425959"/>
            <a:ext cx="3276600" cy="1025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defTabSz="1008063" eaLnBrk="0">
              <a:defRPr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PERUSAHAAN BERSISTEM (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Konglomerasi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1DA09-9BD7-429E-9D6D-8261E039E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7520" y="3451177"/>
            <a:ext cx="2393950" cy="93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defTabSz="1008063" eaLnBrk="0"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BISNIS WARALABA (Franchise)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915830-6D16-43B7-93C9-D56176A030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503721"/>
            <a:ext cx="3048000" cy="655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 defTabSz="1008063" eaLnBrk="0"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NETWORK MARKETING</a:t>
            </a:r>
          </a:p>
          <a:p>
            <a:pPr defTabSz="1008063" eaLnBrk="0">
              <a:defRPr/>
            </a:pP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cs typeface="Tahoma" pitchFamily="34" charset="0"/>
              </a:rPr>
              <a:t>(Personal Franchise)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DE4CFFE-7657-4C96-8099-C7A3915D9DF9}"/>
              </a:ext>
            </a:extLst>
          </p:cNvPr>
          <p:cNvSpPr/>
          <p:nvPr/>
        </p:nvSpPr>
        <p:spPr>
          <a:xfrm>
            <a:off x="3709262" y="1488931"/>
            <a:ext cx="7222594" cy="3880137"/>
          </a:xfrm>
          <a:prstGeom prst="rect">
            <a:avLst/>
          </a:prstGeom>
          <a:solidFill>
            <a:schemeClr val="bg1">
              <a:lumMod val="50000"/>
              <a:lumOff val="50000"/>
              <a:alpha val="1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0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C8FA3-31A8-4431-83DC-FCFCE04B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56730" y="1916365"/>
            <a:ext cx="3940127" cy="412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670BD-2615-4D44-8171-BC7A35231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048" y="2756302"/>
            <a:ext cx="4070809" cy="629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DF3B1-C40C-43BF-AB3C-55EB0B8421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919291" y="1488931"/>
            <a:ext cx="4176709" cy="38801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C817404-A8C8-485A-ABF3-6DC49FEFF3AC}"/>
              </a:ext>
            </a:extLst>
          </p:cNvPr>
          <p:cNvGrpSpPr/>
          <p:nvPr/>
        </p:nvGrpSpPr>
        <p:grpSpPr>
          <a:xfrm>
            <a:off x="6651489" y="4620242"/>
            <a:ext cx="3315957" cy="400110"/>
            <a:chOff x="9962067" y="6068636"/>
            <a:chExt cx="4307316" cy="8014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C5FB3F-117D-4127-8672-161CC9B9FC69}"/>
                </a:ext>
              </a:extLst>
            </p:cNvPr>
            <p:cNvSpPr txBox="1"/>
            <p:nvPr/>
          </p:nvSpPr>
          <p:spPr>
            <a:xfrm>
              <a:off x="10531001" y="6068636"/>
              <a:ext cx="3738382" cy="801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https://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www.sinba.co.id</a:t>
              </a:r>
            </a:p>
          </p:txBody>
        </p:sp>
        <p:sp>
          <p:nvSpPr>
            <p:cNvPr id="8" name="Google Shape;8744;p72">
              <a:extLst>
                <a:ext uri="{FF2B5EF4-FFF2-40B4-BE49-F238E27FC236}">
                  <a16:creationId xmlns:a16="http://schemas.microsoft.com/office/drawing/2014/main" id="{5EC2C0C4-FD42-4C19-A1F1-E398D9575E58}"/>
                </a:ext>
              </a:extLst>
            </p:cNvPr>
            <p:cNvSpPr/>
            <p:nvPr/>
          </p:nvSpPr>
          <p:spPr>
            <a:xfrm>
              <a:off x="9962067" y="6104226"/>
              <a:ext cx="568934" cy="705846"/>
            </a:xfrm>
            <a:custGeom>
              <a:avLst/>
              <a:gdLst/>
              <a:ahLst/>
              <a:cxnLst/>
              <a:rect l="l" t="t" r="r" b="b"/>
              <a:pathLst>
                <a:path w="19329" h="19325" extrusionOk="0">
                  <a:moveTo>
                    <a:pt x="9062" y="1229"/>
                  </a:moveTo>
                  <a:lnTo>
                    <a:pt x="9062" y="4539"/>
                  </a:lnTo>
                  <a:cubicBezTo>
                    <a:pt x="8470" y="4557"/>
                    <a:pt x="7885" y="4602"/>
                    <a:pt x="7311" y="4674"/>
                  </a:cubicBezTo>
                  <a:cubicBezTo>
                    <a:pt x="7223" y="4339"/>
                    <a:pt x="7036" y="4037"/>
                    <a:pt x="6773" y="3811"/>
                  </a:cubicBezTo>
                  <a:cubicBezTo>
                    <a:pt x="7392" y="2428"/>
                    <a:pt x="8211" y="1513"/>
                    <a:pt x="9062" y="1229"/>
                  </a:cubicBezTo>
                  <a:close/>
                  <a:moveTo>
                    <a:pt x="10194" y="1226"/>
                  </a:moveTo>
                  <a:cubicBezTo>
                    <a:pt x="11278" y="1586"/>
                    <a:pt x="12272" y="2944"/>
                    <a:pt x="12912" y="4835"/>
                  </a:cubicBezTo>
                  <a:cubicBezTo>
                    <a:pt x="12015" y="4662"/>
                    <a:pt x="11106" y="4566"/>
                    <a:pt x="10194" y="4539"/>
                  </a:cubicBezTo>
                  <a:lnTo>
                    <a:pt x="10194" y="1226"/>
                  </a:lnTo>
                  <a:close/>
                  <a:moveTo>
                    <a:pt x="5665" y="4530"/>
                  </a:moveTo>
                  <a:cubicBezTo>
                    <a:pt x="6170" y="4530"/>
                    <a:pt x="6423" y="5139"/>
                    <a:pt x="6067" y="5496"/>
                  </a:cubicBezTo>
                  <a:cubicBezTo>
                    <a:pt x="5950" y="5611"/>
                    <a:pt x="5808" y="5663"/>
                    <a:pt x="5669" y="5663"/>
                  </a:cubicBezTo>
                  <a:cubicBezTo>
                    <a:pt x="5378" y="5663"/>
                    <a:pt x="5101" y="5438"/>
                    <a:pt x="5101" y="5097"/>
                  </a:cubicBezTo>
                  <a:cubicBezTo>
                    <a:pt x="5101" y="4783"/>
                    <a:pt x="5351" y="4530"/>
                    <a:pt x="5665" y="4530"/>
                  </a:cubicBezTo>
                  <a:close/>
                  <a:moveTo>
                    <a:pt x="6743" y="1643"/>
                  </a:moveTo>
                  <a:cubicBezTo>
                    <a:pt x="6363" y="2129"/>
                    <a:pt x="6019" y="2718"/>
                    <a:pt x="5717" y="3397"/>
                  </a:cubicBezTo>
                  <a:lnTo>
                    <a:pt x="5665" y="3397"/>
                  </a:lnTo>
                  <a:cubicBezTo>
                    <a:pt x="4578" y="3397"/>
                    <a:pt x="3769" y="4406"/>
                    <a:pt x="4008" y="5469"/>
                  </a:cubicBezTo>
                  <a:cubicBezTo>
                    <a:pt x="3075" y="5822"/>
                    <a:pt x="2277" y="6266"/>
                    <a:pt x="1646" y="6773"/>
                  </a:cubicBezTo>
                  <a:cubicBezTo>
                    <a:pt x="2507" y="4394"/>
                    <a:pt x="4373" y="2516"/>
                    <a:pt x="6743" y="1643"/>
                  </a:cubicBezTo>
                  <a:close/>
                  <a:moveTo>
                    <a:pt x="12510" y="1631"/>
                  </a:moveTo>
                  <a:lnTo>
                    <a:pt x="12510" y="1631"/>
                  </a:lnTo>
                  <a:cubicBezTo>
                    <a:pt x="14926" y="2500"/>
                    <a:pt x="16828" y="4403"/>
                    <a:pt x="17698" y="6818"/>
                  </a:cubicBezTo>
                  <a:cubicBezTo>
                    <a:pt x="17269" y="6483"/>
                    <a:pt x="16810" y="6196"/>
                    <a:pt x="16327" y="5955"/>
                  </a:cubicBezTo>
                  <a:cubicBezTo>
                    <a:pt x="15645" y="5614"/>
                    <a:pt x="14932" y="5342"/>
                    <a:pt x="14195" y="5136"/>
                  </a:cubicBezTo>
                  <a:cubicBezTo>
                    <a:pt x="13933" y="4203"/>
                    <a:pt x="13585" y="3349"/>
                    <a:pt x="13169" y="2612"/>
                  </a:cubicBezTo>
                  <a:cubicBezTo>
                    <a:pt x="12975" y="2268"/>
                    <a:pt x="12755" y="1942"/>
                    <a:pt x="12510" y="1631"/>
                  </a:cubicBezTo>
                  <a:close/>
                  <a:moveTo>
                    <a:pt x="4636" y="6444"/>
                  </a:moveTo>
                  <a:cubicBezTo>
                    <a:pt x="4684" y="6483"/>
                    <a:pt x="4738" y="6519"/>
                    <a:pt x="4793" y="6553"/>
                  </a:cubicBezTo>
                  <a:cubicBezTo>
                    <a:pt x="4651" y="7407"/>
                    <a:pt x="4566" y="8268"/>
                    <a:pt x="4542" y="9134"/>
                  </a:cubicBezTo>
                  <a:lnTo>
                    <a:pt x="1230" y="9134"/>
                  </a:lnTo>
                  <a:cubicBezTo>
                    <a:pt x="1568" y="8083"/>
                    <a:pt x="2821" y="7081"/>
                    <a:pt x="4636" y="6444"/>
                  </a:cubicBezTo>
                  <a:close/>
                  <a:moveTo>
                    <a:pt x="9062" y="5674"/>
                  </a:moveTo>
                  <a:lnTo>
                    <a:pt x="9062" y="9134"/>
                  </a:lnTo>
                  <a:lnTo>
                    <a:pt x="5674" y="9134"/>
                  </a:lnTo>
                  <a:cubicBezTo>
                    <a:pt x="5698" y="8343"/>
                    <a:pt x="5774" y="7558"/>
                    <a:pt x="5904" y="6776"/>
                  </a:cubicBezTo>
                  <a:lnTo>
                    <a:pt x="5904" y="6779"/>
                  </a:lnTo>
                  <a:cubicBezTo>
                    <a:pt x="6462" y="6698"/>
                    <a:pt x="6949" y="6344"/>
                    <a:pt x="7196" y="5834"/>
                  </a:cubicBezTo>
                  <a:cubicBezTo>
                    <a:pt x="7815" y="5746"/>
                    <a:pt x="8437" y="5692"/>
                    <a:pt x="9062" y="5674"/>
                  </a:cubicBezTo>
                  <a:close/>
                  <a:moveTo>
                    <a:pt x="10194" y="5671"/>
                  </a:moveTo>
                  <a:cubicBezTo>
                    <a:pt x="11227" y="5701"/>
                    <a:pt x="12257" y="5834"/>
                    <a:pt x="13265" y="6063"/>
                  </a:cubicBezTo>
                  <a:cubicBezTo>
                    <a:pt x="13422" y="6743"/>
                    <a:pt x="13534" y="7431"/>
                    <a:pt x="13597" y="8126"/>
                  </a:cubicBezTo>
                  <a:cubicBezTo>
                    <a:pt x="13144" y="8310"/>
                    <a:pt x="12794" y="8675"/>
                    <a:pt x="12631" y="9134"/>
                  </a:cubicBezTo>
                  <a:lnTo>
                    <a:pt x="10194" y="9134"/>
                  </a:lnTo>
                  <a:lnTo>
                    <a:pt x="10194" y="5671"/>
                  </a:lnTo>
                  <a:close/>
                  <a:moveTo>
                    <a:pt x="14497" y="6417"/>
                  </a:moveTo>
                  <a:cubicBezTo>
                    <a:pt x="14950" y="6571"/>
                    <a:pt x="15391" y="6752"/>
                    <a:pt x="15817" y="6966"/>
                  </a:cubicBezTo>
                  <a:cubicBezTo>
                    <a:pt x="17037" y="7585"/>
                    <a:pt x="17837" y="8352"/>
                    <a:pt x="18099" y="9137"/>
                  </a:cubicBezTo>
                  <a:lnTo>
                    <a:pt x="15835" y="9134"/>
                  </a:lnTo>
                  <a:cubicBezTo>
                    <a:pt x="15654" y="8627"/>
                    <a:pt x="15243" y="8234"/>
                    <a:pt x="14730" y="8077"/>
                  </a:cubicBezTo>
                  <a:cubicBezTo>
                    <a:pt x="14678" y="7519"/>
                    <a:pt x="14603" y="6966"/>
                    <a:pt x="14497" y="6417"/>
                  </a:cubicBezTo>
                  <a:close/>
                  <a:moveTo>
                    <a:pt x="14241" y="9137"/>
                  </a:moveTo>
                  <a:cubicBezTo>
                    <a:pt x="14555" y="9137"/>
                    <a:pt x="14808" y="9391"/>
                    <a:pt x="14808" y="9702"/>
                  </a:cubicBezTo>
                  <a:cubicBezTo>
                    <a:pt x="14808" y="10016"/>
                    <a:pt x="14555" y="10270"/>
                    <a:pt x="14241" y="10270"/>
                  </a:cubicBezTo>
                  <a:lnTo>
                    <a:pt x="14241" y="10267"/>
                  </a:lnTo>
                  <a:lnTo>
                    <a:pt x="14204" y="10267"/>
                  </a:lnTo>
                  <a:cubicBezTo>
                    <a:pt x="13902" y="10251"/>
                    <a:pt x="13667" y="10004"/>
                    <a:pt x="13667" y="9702"/>
                  </a:cubicBezTo>
                  <a:cubicBezTo>
                    <a:pt x="13667" y="9403"/>
                    <a:pt x="13899" y="9155"/>
                    <a:pt x="14195" y="9137"/>
                  </a:cubicBezTo>
                  <a:close/>
                  <a:moveTo>
                    <a:pt x="18099" y="10270"/>
                  </a:moveTo>
                  <a:cubicBezTo>
                    <a:pt x="17861" y="10967"/>
                    <a:pt x="17194" y="11643"/>
                    <a:pt x="16161" y="12217"/>
                  </a:cubicBezTo>
                  <a:cubicBezTo>
                    <a:pt x="15632" y="12504"/>
                    <a:pt x="15080" y="12742"/>
                    <a:pt x="14506" y="12930"/>
                  </a:cubicBezTo>
                  <a:cubicBezTo>
                    <a:pt x="14606" y="12407"/>
                    <a:pt x="14678" y="11873"/>
                    <a:pt x="14730" y="11323"/>
                  </a:cubicBezTo>
                  <a:lnTo>
                    <a:pt x="14730" y="11326"/>
                  </a:lnTo>
                  <a:cubicBezTo>
                    <a:pt x="15243" y="11166"/>
                    <a:pt x="15654" y="10774"/>
                    <a:pt x="15835" y="10270"/>
                  </a:cubicBezTo>
                  <a:close/>
                  <a:moveTo>
                    <a:pt x="4542" y="10267"/>
                  </a:moveTo>
                  <a:cubicBezTo>
                    <a:pt x="4566" y="11163"/>
                    <a:pt x="4660" y="12060"/>
                    <a:pt x="4820" y="12945"/>
                  </a:cubicBezTo>
                  <a:cubicBezTo>
                    <a:pt x="2927" y="12320"/>
                    <a:pt x="1583" y="11351"/>
                    <a:pt x="1230" y="10267"/>
                  </a:cubicBezTo>
                  <a:close/>
                  <a:moveTo>
                    <a:pt x="9062" y="10267"/>
                  </a:moveTo>
                  <a:lnTo>
                    <a:pt x="9062" y="12628"/>
                  </a:lnTo>
                  <a:cubicBezTo>
                    <a:pt x="8603" y="12791"/>
                    <a:pt x="8238" y="13141"/>
                    <a:pt x="8054" y="13594"/>
                  </a:cubicBezTo>
                  <a:cubicBezTo>
                    <a:pt x="7377" y="13534"/>
                    <a:pt x="6707" y="13428"/>
                    <a:pt x="6046" y="13280"/>
                  </a:cubicBezTo>
                  <a:cubicBezTo>
                    <a:pt x="5828" y="12290"/>
                    <a:pt x="5702" y="11281"/>
                    <a:pt x="5674" y="10267"/>
                  </a:cubicBezTo>
                  <a:close/>
                  <a:moveTo>
                    <a:pt x="12631" y="10267"/>
                  </a:moveTo>
                  <a:cubicBezTo>
                    <a:pt x="12794" y="10725"/>
                    <a:pt x="13144" y="11091"/>
                    <a:pt x="13597" y="11275"/>
                  </a:cubicBezTo>
                  <a:cubicBezTo>
                    <a:pt x="13534" y="11945"/>
                    <a:pt x="13431" y="12613"/>
                    <a:pt x="13280" y="13268"/>
                  </a:cubicBezTo>
                  <a:cubicBezTo>
                    <a:pt x="12595" y="13422"/>
                    <a:pt x="11900" y="13531"/>
                    <a:pt x="11203" y="13594"/>
                  </a:cubicBezTo>
                  <a:cubicBezTo>
                    <a:pt x="11019" y="13141"/>
                    <a:pt x="10653" y="12791"/>
                    <a:pt x="10194" y="12628"/>
                  </a:cubicBezTo>
                  <a:lnTo>
                    <a:pt x="10194" y="10267"/>
                  </a:lnTo>
                  <a:close/>
                  <a:moveTo>
                    <a:pt x="9627" y="13678"/>
                  </a:moveTo>
                  <a:cubicBezTo>
                    <a:pt x="9923" y="13678"/>
                    <a:pt x="10170" y="13905"/>
                    <a:pt x="10191" y="14201"/>
                  </a:cubicBezTo>
                  <a:lnTo>
                    <a:pt x="10191" y="14231"/>
                  </a:lnTo>
                  <a:cubicBezTo>
                    <a:pt x="10191" y="14231"/>
                    <a:pt x="10191" y="14234"/>
                    <a:pt x="10191" y="14237"/>
                  </a:cubicBezTo>
                  <a:cubicBezTo>
                    <a:pt x="10188" y="14545"/>
                    <a:pt x="9938" y="14793"/>
                    <a:pt x="9630" y="14796"/>
                  </a:cubicBezTo>
                  <a:cubicBezTo>
                    <a:pt x="9319" y="14796"/>
                    <a:pt x="9065" y="14545"/>
                    <a:pt x="9062" y="14237"/>
                  </a:cubicBezTo>
                  <a:lnTo>
                    <a:pt x="9062" y="14231"/>
                  </a:lnTo>
                  <a:lnTo>
                    <a:pt x="9062" y="14201"/>
                  </a:lnTo>
                  <a:cubicBezTo>
                    <a:pt x="9083" y="13905"/>
                    <a:pt x="9331" y="13678"/>
                    <a:pt x="9627" y="13678"/>
                  </a:cubicBezTo>
                  <a:close/>
                  <a:moveTo>
                    <a:pt x="1640" y="12579"/>
                  </a:moveTo>
                  <a:lnTo>
                    <a:pt x="1640" y="12579"/>
                  </a:lnTo>
                  <a:cubicBezTo>
                    <a:pt x="1936" y="12812"/>
                    <a:pt x="2250" y="13020"/>
                    <a:pt x="2579" y="13204"/>
                  </a:cubicBezTo>
                  <a:cubicBezTo>
                    <a:pt x="3313" y="13615"/>
                    <a:pt x="4168" y="13953"/>
                    <a:pt x="5110" y="14213"/>
                  </a:cubicBezTo>
                  <a:cubicBezTo>
                    <a:pt x="5496" y="15620"/>
                    <a:pt x="6061" y="16813"/>
                    <a:pt x="6752" y="17691"/>
                  </a:cubicBezTo>
                  <a:cubicBezTo>
                    <a:pt x="4373" y="16828"/>
                    <a:pt x="2501" y="14956"/>
                    <a:pt x="1640" y="12579"/>
                  </a:cubicBezTo>
                  <a:close/>
                  <a:moveTo>
                    <a:pt x="17698" y="12555"/>
                  </a:moveTo>
                  <a:cubicBezTo>
                    <a:pt x="16837" y="14938"/>
                    <a:pt x="14932" y="16831"/>
                    <a:pt x="12535" y="17691"/>
                  </a:cubicBezTo>
                  <a:cubicBezTo>
                    <a:pt x="12770" y="17395"/>
                    <a:pt x="12981" y="17081"/>
                    <a:pt x="13169" y="16752"/>
                  </a:cubicBezTo>
                  <a:cubicBezTo>
                    <a:pt x="13594" y="16013"/>
                    <a:pt x="13945" y="15149"/>
                    <a:pt x="14213" y="14201"/>
                  </a:cubicBezTo>
                  <a:cubicBezTo>
                    <a:pt x="15140" y="13944"/>
                    <a:pt x="15986" y="13609"/>
                    <a:pt x="16713" y="13204"/>
                  </a:cubicBezTo>
                  <a:cubicBezTo>
                    <a:pt x="17058" y="13014"/>
                    <a:pt x="17387" y="12797"/>
                    <a:pt x="17698" y="12555"/>
                  </a:cubicBezTo>
                  <a:close/>
                  <a:moveTo>
                    <a:pt x="6381" y="14503"/>
                  </a:moveTo>
                  <a:cubicBezTo>
                    <a:pt x="6906" y="14602"/>
                    <a:pt x="7450" y="14678"/>
                    <a:pt x="8005" y="14726"/>
                  </a:cubicBezTo>
                  <a:cubicBezTo>
                    <a:pt x="8162" y="15240"/>
                    <a:pt x="8555" y="15650"/>
                    <a:pt x="9062" y="15831"/>
                  </a:cubicBezTo>
                  <a:lnTo>
                    <a:pt x="9062" y="18096"/>
                  </a:lnTo>
                  <a:cubicBezTo>
                    <a:pt x="8286" y="17833"/>
                    <a:pt x="7531" y="17048"/>
                    <a:pt x="6933" y="15853"/>
                  </a:cubicBezTo>
                  <a:cubicBezTo>
                    <a:pt x="6716" y="15415"/>
                    <a:pt x="6532" y="14965"/>
                    <a:pt x="6381" y="14503"/>
                  </a:cubicBezTo>
                  <a:close/>
                  <a:moveTo>
                    <a:pt x="12933" y="14497"/>
                  </a:moveTo>
                  <a:cubicBezTo>
                    <a:pt x="12740" y="15083"/>
                    <a:pt x="12486" y="15650"/>
                    <a:pt x="12184" y="16188"/>
                  </a:cubicBezTo>
                  <a:cubicBezTo>
                    <a:pt x="11595" y="17211"/>
                    <a:pt x="10904" y="17869"/>
                    <a:pt x="10194" y="18099"/>
                  </a:cubicBezTo>
                  <a:lnTo>
                    <a:pt x="10194" y="15831"/>
                  </a:lnTo>
                  <a:cubicBezTo>
                    <a:pt x="10702" y="15650"/>
                    <a:pt x="11094" y="15240"/>
                    <a:pt x="11251" y="14726"/>
                  </a:cubicBezTo>
                  <a:cubicBezTo>
                    <a:pt x="11828" y="14675"/>
                    <a:pt x="12390" y="14596"/>
                    <a:pt x="12933" y="14497"/>
                  </a:cubicBezTo>
                  <a:close/>
                  <a:moveTo>
                    <a:pt x="9630" y="0"/>
                  </a:moveTo>
                  <a:cubicBezTo>
                    <a:pt x="7063" y="0"/>
                    <a:pt x="4645" y="1015"/>
                    <a:pt x="2821" y="2860"/>
                  </a:cubicBezTo>
                  <a:cubicBezTo>
                    <a:pt x="1012" y="4678"/>
                    <a:pt x="1" y="7138"/>
                    <a:pt x="4" y="9702"/>
                  </a:cubicBezTo>
                  <a:cubicBezTo>
                    <a:pt x="4" y="15016"/>
                    <a:pt x="4313" y="19325"/>
                    <a:pt x="9630" y="19325"/>
                  </a:cubicBezTo>
                  <a:cubicBezTo>
                    <a:pt x="9634" y="19325"/>
                    <a:pt x="9637" y="19325"/>
                    <a:pt x="9641" y="19325"/>
                  </a:cubicBezTo>
                  <a:cubicBezTo>
                    <a:pt x="12198" y="19325"/>
                    <a:pt x="14654" y="18314"/>
                    <a:pt x="16469" y="16508"/>
                  </a:cubicBezTo>
                  <a:cubicBezTo>
                    <a:pt x="18314" y="14687"/>
                    <a:pt x="19328" y="12268"/>
                    <a:pt x="19328" y="9702"/>
                  </a:cubicBezTo>
                  <a:cubicBezTo>
                    <a:pt x="19328" y="8407"/>
                    <a:pt x="19069" y="7129"/>
                    <a:pt x="18558" y="5940"/>
                  </a:cubicBezTo>
                  <a:cubicBezTo>
                    <a:pt x="18066" y="4789"/>
                    <a:pt x="17360" y="3741"/>
                    <a:pt x="16472" y="2857"/>
                  </a:cubicBezTo>
                  <a:cubicBezTo>
                    <a:pt x="15587" y="1969"/>
                    <a:pt x="14539" y="1263"/>
                    <a:pt x="13389" y="770"/>
                  </a:cubicBezTo>
                  <a:cubicBezTo>
                    <a:pt x="12199" y="260"/>
                    <a:pt x="10922" y="0"/>
                    <a:pt x="96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63D787-BCFC-4F39-A457-87B4EEC80320}"/>
              </a:ext>
            </a:extLst>
          </p:cNvPr>
          <p:cNvSpPr txBox="1"/>
          <p:nvPr/>
        </p:nvSpPr>
        <p:spPr>
          <a:xfrm>
            <a:off x="7643007" y="3632203"/>
            <a:ext cx="20306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PLAN </a:t>
            </a:r>
            <a:r>
              <a:rPr lang="en-ID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A</a:t>
            </a:r>
            <a:endParaRPr lang="en-ID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8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2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ight Triangle 40">
            <a:extLst>
              <a:ext uri="{FF2B5EF4-FFF2-40B4-BE49-F238E27FC236}">
                <a16:creationId xmlns:a16="http://schemas.microsoft.com/office/drawing/2014/main" id="{C6ACA41E-A7A6-487B-9FAA-DF8C5C29A3E7}"/>
              </a:ext>
            </a:extLst>
          </p:cNvPr>
          <p:cNvSpPr/>
          <p:nvPr/>
        </p:nvSpPr>
        <p:spPr>
          <a:xfrm rot="16200000">
            <a:off x="9996005" y="4662005"/>
            <a:ext cx="2648857" cy="1743132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95" y="833584"/>
            <a:ext cx="666099" cy="532880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896317" y="510149"/>
            <a:ext cx="5794355" cy="829594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D595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7348" y="517889"/>
            <a:ext cx="4830392" cy="739556"/>
          </a:xfrm>
          <a:prstGeom prst="rect">
            <a:avLst/>
          </a:prstGeom>
        </p:spPr>
      </p:pic>
      <p:sp>
        <p:nvSpPr>
          <p:cNvPr id="35" name="Freeform 15">
            <a:extLst>
              <a:ext uri="{FF2B5EF4-FFF2-40B4-BE49-F238E27FC236}">
                <a16:creationId xmlns:a16="http://schemas.microsoft.com/office/drawing/2014/main" id="{40AD85F2-0DB1-4E12-9336-F74B970A1EA1}"/>
              </a:ext>
            </a:extLst>
          </p:cNvPr>
          <p:cNvSpPr/>
          <p:nvPr/>
        </p:nvSpPr>
        <p:spPr>
          <a:xfrm>
            <a:off x="14661269" y="8519544"/>
            <a:ext cx="503169" cy="503169"/>
          </a:xfrm>
          <a:custGeom>
            <a:avLst/>
            <a:gdLst/>
            <a:ahLst/>
            <a:cxnLst/>
            <a:rect l="l" t="t" r="r" b="b"/>
            <a:pathLst>
              <a:path w="503169" h="503169">
                <a:moveTo>
                  <a:pt x="0" y="0"/>
                </a:moveTo>
                <a:lnTo>
                  <a:pt x="503169" y="0"/>
                </a:lnTo>
                <a:lnTo>
                  <a:pt x="503169" y="503169"/>
                </a:lnTo>
                <a:lnTo>
                  <a:pt x="0" y="50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36CB106F-9643-4BBA-94D9-B194F5CD196B}"/>
              </a:ext>
            </a:extLst>
          </p:cNvPr>
          <p:cNvSpPr txBox="1"/>
          <p:nvPr/>
        </p:nvSpPr>
        <p:spPr>
          <a:xfrm>
            <a:off x="11251676" y="8521859"/>
            <a:ext cx="3257193" cy="39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FFFFFF"/>
                </a:solidFill>
                <a:latin typeface="Poppins Medium"/>
              </a:rPr>
              <a:t>www.sinba.co.id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A53EDCE-6998-4342-873B-116C72B9A990}"/>
              </a:ext>
            </a:extLst>
          </p:cNvPr>
          <p:cNvSpPr/>
          <p:nvPr/>
        </p:nvSpPr>
        <p:spPr>
          <a:xfrm>
            <a:off x="2511541" y="2400300"/>
            <a:ext cx="1812809" cy="2905125"/>
          </a:xfrm>
          <a:prstGeom prst="roundRect">
            <a:avLst>
              <a:gd name="adj" fmla="val 6777"/>
            </a:avLst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2C75ABD-9444-457D-9C0C-A30BA3F4C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47" y="2234704"/>
            <a:ext cx="1662950" cy="213977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C49D6EC-AE25-4C46-9F7C-DB3755CAFEB3}"/>
              </a:ext>
            </a:extLst>
          </p:cNvPr>
          <p:cNvSpPr txBox="1"/>
          <p:nvPr/>
        </p:nvSpPr>
        <p:spPr>
          <a:xfrm>
            <a:off x="2744968" y="4443029"/>
            <a:ext cx="154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Dapat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: 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 HU</a:t>
            </a:r>
          </a:p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 </a:t>
            </a:r>
            <a:r>
              <a:rPr lang="en-US" sz="1200" b="1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Produk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id-ID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Pilihan</a:t>
            </a:r>
          </a:p>
          <a:p>
            <a:r>
              <a:rPr lang="id-ID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Senilai Rp.500.000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05C42A-C643-4BFC-A173-887702240F7C}"/>
              </a:ext>
            </a:extLst>
          </p:cNvPr>
          <p:cNvSpPr txBox="1"/>
          <p:nvPr/>
        </p:nvSpPr>
        <p:spPr>
          <a:xfrm>
            <a:off x="2649351" y="3944787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Rp 350.000,-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C4F04BB0-A7F3-4D34-87AA-410E9D2E45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906" y="2933552"/>
            <a:ext cx="1797513" cy="1830445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6CDE6DA-64B4-49E6-8594-DF49807118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2896" y="2946742"/>
            <a:ext cx="1751794" cy="1924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0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2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64" y="1835754"/>
            <a:ext cx="1008675" cy="347992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896317" y="510149"/>
            <a:ext cx="5794355" cy="829594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D595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149" y="481105"/>
            <a:ext cx="4049601" cy="953164"/>
          </a:xfrm>
          <a:prstGeom prst="rect">
            <a:avLst/>
          </a:prstGeom>
        </p:spPr>
      </p:pic>
      <p:sp>
        <p:nvSpPr>
          <p:cNvPr id="35" name="Freeform 15">
            <a:extLst>
              <a:ext uri="{FF2B5EF4-FFF2-40B4-BE49-F238E27FC236}">
                <a16:creationId xmlns:a16="http://schemas.microsoft.com/office/drawing/2014/main" id="{40AD85F2-0DB1-4E12-9336-F74B970A1EA1}"/>
              </a:ext>
            </a:extLst>
          </p:cNvPr>
          <p:cNvSpPr/>
          <p:nvPr/>
        </p:nvSpPr>
        <p:spPr>
          <a:xfrm>
            <a:off x="14661269" y="8519544"/>
            <a:ext cx="503169" cy="503169"/>
          </a:xfrm>
          <a:custGeom>
            <a:avLst/>
            <a:gdLst/>
            <a:ahLst/>
            <a:cxnLst/>
            <a:rect l="l" t="t" r="r" b="b"/>
            <a:pathLst>
              <a:path w="503169" h="503169">
                <a:moveTo>
                  <a:pt x="0" y="0"/>
                </a:moveTo>
                <a:lnTo>
                  <a:pt x="503169" y="0"/>
                </a:lnTo>
                <a:lnTo>
                  <a:pt x="503169" y="503169"/>
                </a:lnTo>
                <a:lnTo>
                  <a:pt x="0" y="50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36CB106F-9643-4BBA-94D9-B194F5CD196B}"/>
              </a:ext>
            </a:extLst>
          </p:cNvPr>
          <p:cNvSpPr txBox="1"/>
          <p:nvPr/>
        </p:nvSpPr>
        <p:spPr>
          <a:xfrm>
            <a:off x="11251676" y="8521859"/>
            <a:ext cx="3257193" cy="39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FFFFFF"/>
                </a:solidFill>
                <a:latin typeface="Poppins Medium"/>
              </a:rPr>
              <a:t>www.sinba.co.id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E389CBE-F234-47F2-ADC3-4F167D453B56}"/>
              </a:ext>
            </a:extLst>
          </p:cNvPr>
          <p:cNvGrpSpPr/>
          <p:nvPr/>
        </p:nvGrpSpPr>
        <p:grpSpPr>
          <a:xfrm>
            <a:off x="2578216" y="3837215"/>
            <a:ext cx="1476936" cy="959077"/>
            <a:chOff x="2578216" y="3837215"/>
            <a:chExt cx="1476936" cy="959077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A53EDCE-6998-4342-873B-116C72B9A990}"/>
                </a:ext>
              </a:extLst>
            </p:cNvPr>
            <p:cNvSpPr/>
            <p:nvPr/>
          </p:nvSpPr>
          <p:spPr>
            <a:xfrm>
              <a:off x="2578216" y="3837215"/>
              <a:ext cx="1365163" cy="953164"/>
            </a:xfrm>
            <a:prstGeom prst="roundRect">
              <a:avLst>
                <a:gd name="adj" fmla="val 6777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49D6EC-AE25-4C46-9F7C-DB3755CAFEB3}"/>
                </a:ext>
              </a:extLst>
            </p:cNvPr>
            <p:cNvSpPr txBox="1"/>
            <p:nvPr/>
          </p:nvSpPr>
          <p:spPr>
            <a:xfrm>
              <a:off x="2802268" y="4149961"/>
              <a:ext cx="987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Dapat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: </a:t>
              </a:r>
            </a:p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 </a:t>
              </a:r>
              <a:r>
                <a:rPr lang="en-US" sz="1200" b="1" dirty="0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Produk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1200" b="1" dirty="0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Senilai</a:t>
              </a: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1 </a:t>
              </a:r>
              <a:r>
                <a:rPr lang="en-US" sz="1200" b="1" dirty="0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Jt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05C42A-C643-4BFC-A173-887702240F7C}"/>
                </a:ext>
              </a:extLst>
            </p:cNvPr>
            <p:cNvSpPr txBox="1"/>
            <p:nvPr/>
          </p:nvSpPr>
          <p:spPr>
            <a:xfrm>
              <a:off x="2694102" y="3914422"/>
              <a:ext cx="13610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spc="-6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Rp. 650.000,-</a:t>
              </a:r>
              <a:endPara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9">
            <a:extLst>
              <a:ext uri="{FF2B5EF4-FFF2-40B4-BE49-F238E27FC236}">
                <a16:creationId xmlns:a16="http://schemas.microsoft.com/office/drawing/2014/main" id="{C462ABA0-F778-4DE4-8865-C9FB505D7B5C}"/>
              </a:ext>
            </a:extLst>
          </p:cNvPr>
          <p:cNvSpPr txBox="1"/>
          <p:nvPr/>
        </p:nvSpPr>
        <p:spPr>
          <a:xfrm>
            <a:off x="4400551" y="2066846"/>
            <a:ext cx="7791449" cy="2382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7"/>
              </a:lnSpc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Mitra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dapat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melakukan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Top Up Diamond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Produk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pada PLAN B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dengan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pembelanjaan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747"/>
              </a:lnSpc>
            </a:pP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senilai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650.000,-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bernilai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poin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Apabila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terjadi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perkembangan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poin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grup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747"/>
              </a:lnSpc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Top Up Diamond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maka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akan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dihitung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poin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reward PLAN B.</a:t>
            </a:r>
            <a:b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lnSpc>
                <a:spcPts val="2747"/>
              </a:lnSpc>
              <a:spcBef>
                <a:spcPct val="0"/>
              </a:spcBef>
            </a:pP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Top Up Diamond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cukup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 kali posting pada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setiap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ID Member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jika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ingin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memperoleh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poin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747"/>
              </a:lnSpc>
              <a:spcBef>
                <a:spcPct val="0"/>
              </a:spcBef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Reward pada Plan B.</a:t>
            </a:r>
          </a:p>
          <a:p>
            <a:pPr>
              <a:lnSpc>
                <a:spcPts val="2747"/>
              </a:lnSpc>
              <a:spcBef>
                <a:spcPct val="0"/>
              </a:spcBef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Top Up Diamond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Hanya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Sekali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Saja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Per ID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5185D16-3A6C-4AB3-8F35-1856D411812E}"/>
              </a:ext>
            </a:extLst>
          </p:cNvPr>
          <p:cNvGrpSpPr/>
          <p:nvPr/>
        </p:nvGrpSpPr>
        <p:grpSpPr>
          <a:xfrm>
            <a:off x="2591646" y="2054349"/>
            <a:ext cx="1366161" cy="1760830"/>
            <a:chOff x="2591646" y="2054349"/>
            <a:chExt cx="1366161" cy="176083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2C75ABD-9444-457D-9C0C-A30BA3F4C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646" y="2054349"/>
              <a:ext cx="1366161" cy="175788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8275AB-9CC0-42A2-82CF-923ADB24AAB4}"/>
                </a:ext>
              </a:extLst>
            </p:cNvPr>
            <p:cNvSpPr txBox="1"/>
            <p:nvPr/>
          </p:nvSpPr>
          <p:spPr>
            <a:xfrm>
              <a:off x="2676525" y="3476625"/>
              <a:ext cx="12431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DIAMOND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40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2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806" y="599195"/>
            <a:ext cx="839178" cy="587424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896317" y="510149"/>
            <a:ext cx="5794355" cy="829594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D595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9637" y="443917"/>
            <a:ext cx="4371455" cy="963571"/>
          </a:xfrm>
          <a:prstGeom prst="rect">
            <a:avLst/>
          </a:prstGeom>
        </p:spPr>
      </p:pic>
      <p:sp>
        <p:nvSpPr>
          <p:cNvPr id="35" name="Freeform 15">
            <a:extLst>
              <a:ext uri="{FF2B5EF4-FFF2-40B4-BE49-F238E27FC236}">
                <a16:creationId xmlns:a16="http://schemas.microsoft.com/office/drawing/2014/main" id="{40AD85F2-0DB1-4E12-9336-F74B970A1EA1}"/>
              </a:ext>
            </a:extLst>
          </p:cNvPr>
          <p:cNvSpPr/>
          <p:nvPr/>
        </p:nvSpPr>
        <p:spPr>
          <a:xfrm>
            <a:off x="14661269" y="8519544"/>
            <a:ext cx="503169" cy="503169"/>
          </a:xfrm>
          <a:custGeom>
            <a:avLst/>
            <a:gdLst/>
            <a:ahLst/>
            <a:cxnLst/>
            <a:rect l="l" t="t" r="r" b="b"/>
            <a:pathLst>
              <a:path w="503169" h="503169">
                <a:moveTo>
                  <a:pt x="0" y="0"/>
                </a:moveTo>
                <a:lnTo>
                  <a:pt x="503169" y="0"/>
                </a:lnTo>
                <a:lnTo>
                  <a:pt x="503169" y="503169"/>
                </a:lnTo>
                <a:lnTo>
                  <a:pt x="0" y="50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36CB106F-9643-4BBA-94D9-B194F5CD196B}"/>
              </a:ext>
            </a:extLst>
          </p:cNvPr>
          <p:cNvSpPr txBox="1"/>
          <p:nvPr/>
        </p:nvSpPr>
        <p:spPr>
          <a:xfrm>
            <a:off x="11251676" y="8521859"/>
            <a:ext cx="3257193" cy="39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FFFFFF"/>
                </a:solidFill>
                <a:latin typeface="Poppins Medium"/>
              </a:rPr>
              <a:t>www.sinba.co.id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98F8C0-DC50-409E-ACA9-811D2B86882D}"/>
              </a:ext>
            </a:extLst>
          </p:cNvPr>
          <p:cNvGrpSpPr/>
          <p:nvPr/>
        </p:nvGrpSpPr>
        <p:grpSpPr>
          <a:xfrm>
            <a:off x="2578216" y="3341915"/>
            <a:ext cx="1456601" cy="1228011"/>
            <a:chOff x="2578216" y="3341914"/>
            <a:chExt cx="2135092" cy="232915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A53EDCE-6998-4342-873B-116C72B9A990}"/>
                </a:ext>
              </a:extLst>
            </p:cNvPr>
            <p:cNvSpPr/>
            <p:nvPr/>
          </p:nvSpPr>
          <p:spPr>
            <a:xfrm>
              <a:off x="2578216" y="3341914"/>
              <a:ext cx="2135092" cy="2320129"/>
            </a:xfrm>
            <a:prstGeom prst="roundRect">
              <a:avLst>
                <a:gd name="adj" fmla="val 6777"/>
              </a:avLst>
            </a:prstGeom>
            <a:solidFill>
              <a:schemeClr val="tx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C49D6EC-AE25-4C46-9F7C-DB3755CAFEB3}"/>
                </a:ext>
              </a:extLst>
            </p:cNvPr>
            <p:cNvSpPr txBox="1"/>
            <p:nvPr/>
          </p:nvSpPr>
          <p:spPr>
            <a:xfrm>
              <a:off x="2884245" y="4532746"/>
              <a:ext cx="1544663" cy="1138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Dapat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: </a:t>
              </a:r>
            </a:p>
            <a:p>
              <a:pPr algn="ctr"/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2 </a:t>
              </a:r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Produk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  <a:p>
              <a:pPr algn="ctr"/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Senilai</a:t>
              </a:r>
              <a:r>
                <a:rPr lang="en-US" sz="1100" b="1" dirty="0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1 </a:t>
              </a:r>
              <a:r>
                <a:rPr lang="en-US" sz="1100" b="1" dirty="0" err="1">
                  <a:solidFill>
                    <a:schemeClr val="bg1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Jt</a:t>
              </a:r>
              <a:endParaRPr lang="en-US" sz="11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FE8C6EA-1D1D-48CD-B286-B628201F8622}"/>
              </a:ext>
            </a:extLst>
          </p:cNvPr>
          <p:cNvGrpSpPr/>
          <p:nvPr/>
        </p:nvGrpSpPr>
        <p:grpSpPr>
          <a:xfrm>
            <a:off x="2591646" y="2054349"/>
            <a:ext cx="1457665" cy="1873584"/>
            <a:chOff x="2591646" y="2054349"/>
            <a:chExt cx="2136652" cy="276350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2C75ABD-9444-457D-9C0C-A30BA3F4C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1646" y="2054349"/>
              <a:ext cx="2136652" cy="274930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305C42A-C643-4BFC-A173-887702240F7C}"/>
                </a:ext>
              </a:extLst>
            </p:cNvPr>
            <p:cNvSpPr txBox="1"/>
            <p:nvPr/>
          </p:nvSpPr>
          <p:spPr>
            <a:xfrm>
              <a:off x="2792227" y="4363888"/>
              <a:ext cx="1728902" cy="4539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spc="-60" dirty="0">
                  <a:latin typeface="Arial" panose="020B0604020202020204" pitchFamily="34" charset="0"/>
                  <a:cs typeface="Arial" panose="020B0604020202020204" pitchFamily="34" charset="0"/>
                </a:rPr>
                <a:t>Rp. 600.000,-</a:t>
              </a:r>
              <a:endParaRPr lang="en-US" sz="1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08D5B7B-F58A-4667-8813-A9DA917C3AD6}"/>
              </a:ext>
            </a:extLst>
          </p:cNvPr>
          <p:cNvSpPr txBox="1"/>
          <p:nvPr/>
        </p:nvSpPr>
        <p:spPr>
          <a:xfrm>
            <a:off x="4255364" y="2054349"/>
            <a:ext cx="73580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Belanja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Ulang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Untuk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mendapatkan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bonus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generasi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anda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harus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melakukan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belanja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ulang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produk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Yang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nilai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bonusnya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tentukan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dari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omset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grup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bawah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jaringan</a:t>
            </a: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Anda</a:t>
            </a:r>
          </a:p>
          <a:p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040097A-1572-4EB9-BE34-A547D442AF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10857" y="3131567"/>
            <a:ext cx="1546252" cy="1574581"/>
          </a:xfrm>
          <a:prstGeom prst="rect">
            <a:avLst/>
          </a:prstGeom>
          <a:noFill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C77C8E9-3AC2-4B35-97A6-2FE3AE5DAD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1846" y="3144757"/>
            <a:ext cx="1506924" cy="1655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077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2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 63">
            <a:extLst>
              <a:ext uri="{FF2B5EF4-FFF2-40B4-BE49-F238E27FC236}">
                <a16:creationId xmlns:a16="http://schemas.microsoft.com/office/drawing/2014/main" id="{045160A3-9B6B-4A6D-B306-0957F713DFD6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35E8D9D-5E24-4F2A-86C5-46652E45EDD7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C9E18B72-C977-43C7-9D36-5C915DB5F247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0F3DF472-ADD4-4432-BDB5-2B04BD95E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150" y="599195"/>
            <a:ext cx="724489" cy="5874245"/>
          </a:xfrm>
          <a:prstGeom prst="rect">
            <a:avLst/>
          </a:prstGeom>
        </p:spPr>
      </p:pic>
      <p:sp>
        <p:nvSpPr>
          <p:cNvPr id="66" name="Oval 65">
            <a:extLst>
              <a:ext uri="{FF2B5EF4-FFF2-40B4-BE49-F238E27FC236}">
                <a16:creationId xmlns:a16="http://schemas.microsoft.com/office/drawing/2014/main" id="{A9E43FD1-F639-4267-805E-4478BC95F92E}"/>
              </a:ext>
            </a:extLst>
          </p:cNvPr>
          <p:cNvSpPr/>
          <p:nvPr/>
        </p:nvSpPr>
        <p:spPr>
          <a:xfrm>
            <a:off x="7273127" y="1964773"/>
            <a:ext cx="3667685" cy="372649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7" name="Google Shape;121;p16">
            <a:extLst>
              <a:ext uri="{FF2B5EF4-FFF2-40B4-BE49-F238E27FC236}">
                <a16:creationId xmlns:a16="http://schemas.microsoft.com/office/drawing/2014/main" id="{6E7FB772-42DB-4226-88A7-1DA65C096FD6}"/>
              </a:ext>
            </a:extLst>
          </p:cNvPr>
          <p:cNvGrpSpPr/>
          <p:nvPr/>
        </p:nvGrpSpPr>
        <p:grpSpPr>
          <a:xfrm flipH="1">
            <a:off x="7259881" y="1710370"/>
            <a:ext cx="2231255" cy="4192750"/>
            <a:chOff x="2634250" y="1388341"/>
            <a:chExt cx="1611608" cy="3302525"/>
          </a:xfrm>
          <a:solidFill>
            <a:srgbClr val="0020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8" name="Google Shape;122;p16">
              <a:extLst>
                <a:ext uri="{FF2B5EF4-FFF2-40B4-BE49-F238E27FC236}">
                  <a16:creationId xmlns:a16="http://schemas.microsoft.com/office/drawing/2014/main" id="{8B08DEF1-3115-4853-B31F-0FAB9D19D1B6}"/>
                </a:ext>
              </a:extLst>
            </p:cNvPr>
            <p:cNvSpPr/>
            <p:nvPr/>
          </p:nvSpPr>
          <p:spPr>
            <a:xfrm>
              <a:off x="2703018" y="1512454"/>
              <a:ext cx="1542840" cy="3054501"/>
            </a:xfrm>
            <a:custGeom>
              <a:avLst/>
              <a:gdLst/>
              <a:ahLst/>
              <a:cxnLst/>
              <a:rect l="l" t="t" r="r" b="b"/>
              <a:pathLst>
                <a:path w="71403" h="141363" extrusionOk="0">
                  <a:moveTo>
                    <a:pt x="727" y="0"/>
                  </a:moveTo>
                  <a:cubicBezTo>
                    <a:pt x="322" y="0"/>
                    <a:pt x="1" y="322"/>
                    <a:pt x="1" y="714"/>
                  </a:cubicBezTo>
                  <a:cubicBezTo>
                    <a:pt x="1" y="1107"/>
                    <a:pt x="322" y="1429"/>
                    <a:pt x="727" y="1429"/>
                  </a:cubicBezTo>
                  <a:cubicBezTo>
                    <a:pt x="10074" y="1429"/>
                    <a:pt x="19134" y="3262"/>
                    <a:pt x="27683" y="6870"/>
                  </a:cubicBezTo>
                  <a:cubicBezTo>
                    <a:pt x="35922" y="10359"/>
                    <a:pt x="43328" y="15359"/>
                    <a:pt x="49686" y="21717"/>
                  </a:cubicBezTo>
                  <a:cubicBezTo>
                    <a:pt x="56044" y="28075"/>
                    <a:pt x="61044" y="35481"/>
                    <a:pt x="64533" y="43732"/>
                  </a:cubicBezTo>
                  <a:cubicBezTo>
                    <a:pt x="68140" y="52268"/>
                    <a:pt x="69974" y="61329"/>
                    <a:pt x="69974" y="70675"/>
                  </a:cubicBezTo>
                  <a:cubicBezTo>
                    <a:pt x="69974" y="80034"/>
                    <a:pt x="68140" y="89094"/>
                    <a:pt x="64533" y="97631"/>
                  </a:cubicBezTo>
                  <a:cubicBezTo>
                    <a:pt x="61044" y="105882"/>
                    <a:pt x="56044" y="113288"/>
                    <a:pt x="49686" y="119646"/>
                  </a:cubicBezTo>
                  <a:cubicBezTo>
                    <a:pt x="43328" y="126004"/>
                    <a:pt x="35922" y="131004"/>
                    <a:pt x="27683" y="134493"/>
                  </a:cubicBezTo>
                  <a:cubicBezTo>
                    <a:pt x="19134" y="138100"/>
                    <a:pt x="10074" y="139934"/>
                    <a:pt x="727" y="139934"/>
                  </a:cubicBezTo>
                  <a:cubicBezTo>
                    <a:pt x="322" y="139934"/>
                    <a:pt x="1" y="140255"/>
                    <a:pt x="1" y="140648"/>
                  </a:cubicBezTo>
                  <a:cubicBezTo>
                    <a:pt x="1" y="141041"/>
                    <a:pt x="322" y="141363"/>
                    <a:pt x="727" y="141363"/>
                  </a:cubicBezTo>
                  <a:cubicBezTo>
                    <a:pt x="10264" y="141363"/>
                    <a:pt x="19515" y="139493"/>
                    <a:pt x="28231" y="135802"/>
                  </a:cubicBezTo>
                  <a:cubicBezTo>
                    <a:pt x="36648" y="132243"/>
                    <a:pt x="44209" y="127147"/>
                    <a:pt x="50698" y="120658"/>
                  </a:cubicBezTo>
                  <a:cubicBezTo>
                    <a:pt x="57187" y="114169"/>
                    <a:pt x="62294" y="106608"/>
                    <a:pt x="65854" y="98191"/>
                  </a:cubicBezTo>
                  <a:cubicBezTo>
                    <a:pt x="69533" y="89475"/>
                    <a:pt x="71403" y="80224"/>
                    <a:pt x="71403" y="70675"/>
                  </a:cubicBezTo>
                  <a:cubicBezTo>
                    <a:pt x="71403" y="61139"/>
                    <a:pt x="69533" y="51887"/>
                    <a:pt x="65854" y="43172"/>
                  </a:cubicBezTo>
                  <a:cubicBezTo>
                    <a:pt x="62294" y="34754"/>
                    <a:pt x="57187" y="27194"/>
                    <a:pt x="50698" y="20705"/>
                  </a:cubicBezTo>
                  <a:cubicBezTo>
                    <a:pt x="44209" y="14216"/>
                    <a:pt x="36648" y="9120"/>
                    <a:pt x="28231" y="5560"/>
                  </a:cubicBezTo>
                  <a:cubicBezTo>
                    <a:pt x="19515" y="1869"/>
                    <a:pt x="10264" y="0"/>
                    <a:pt x="727" y="0"/>
                  </a:cubicBezTo>
                  <a:close/>
                </a:path>
              </a:pathLst>
            </a:custGeom>
            <a:grpFill/>
            <a:ln w="76200">
              <a:solidFill>
                <a:srgbClr val="A8CC2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3;p16">
              <a:extLst>
                <a:ext uri="{FF2B5EF4-FFF2-40B4-BE49-F238E27FC236}">
                  <a16:creationId xmlns:a16="http://schemas.microsoft.com/office/drawing/2014/main" id="{DE4FB036-D058-47EC-BDAB-8CB9F004F136}"/>
                </a:ext>
              </a:extLst>
            </p:cNvPr>
            <p:cNvSpPr/>
            <p:nvPr/>
          </p:nvSpPr>
          <p:spPr>
            <a:xfrm>
              <a:off x="2634250" y="1388341"/>
              <a:ext cx="326251" cy="327211"/>
            </a:xfrm>
            <a:custGeom>
              <a:avLst/>
              <a:gdLst/>
              <a:ahLst/>
              <a:cxnLst/>
              <a:rect l="l" t="t" r="r" b="b"/>
              <a:pathLst>
                <a:path w="3728" h="3739" extrusionOk="0">
                  <a:moveTo>
                    <a:pt x="1870" y="0"/>
                  </a:moveTo>
                  <a:cubicBezTo>
                    <a:pt x="834" y="0"/>
                    <a:pt x="1" y="834"/>
                    <a:pt x="1" y="1869"/>
                  </a:cubicBezTo>
                  <a:cubicBezTo>
                    <a:pt x="1" y="2905"/>
                    <a:pt x="834" y="3739"/>
                    <a:pt x="1870" y="3739"/>
                  </a:cubicBezTo>
                  <a:cubicBezTo>
                    <a:pt x="2894" y="3739"/>
                    <a:pt x="3727" y="2905"/>
                    <a:pt x="3727" y="1869"/>
                  </a:cubicBezTo>
                  <a:cubicBezTo>
                    <a:pt x="3727" y="834"/>
                    <a:pt x="2894" y="0"/>
                    <a:pt x="1870" y="0"/>
                  </a:cubicBezTo>
                  <a:close/>
                </a:path>
              </a:pathLst>
            </a:custGeom>
            <a:grpFill/>
            <a:ln w="76200">
              <a:solidFill>
                <a:srgbClr val="A8CC2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4;p16">
              <a:extLst>
                <a:ext uri="{FF2B5EF4-FFF2-40B4-BE49-F238E27FC236}">
                  <a16:creationId xmlns:a16="http://schemas.microsoft.com/office/drawing/2014/main" id="{A5F80F1C-8937-4A82-8910-3BD631C96907}"/>
                </a:ext>
              </a:extLst>
            </p:cNvPr>
            <p:cNvSpPr/>
            <p:nvPr/>
          </p:nvSpPr>
          <p:spPr>
            <a:xfrm>
              <a:off x="2634250" y="4357117"/>
              <a:ext cx="332770" cy="333749"/>
            </a:xfrm>
            <a:custGeom>
              <a:avLst/>
              <a:gdLst/>
              <a:ahLst/>
              <a:cxnLst/>
              <a:rect l="l" t="t" r="r" b="b"/>
              <a:pathLst>
                <a:path w="3728" h="3739" extrusionOk="0">
                  <a:moveTo>
                    <a:pt x="1870" y="0"/>
                  </a:moveTo>
                  <a:cubicBezTo>
                    <a:pt x="834" y="0"/>
                    <a:pt x="1" y="833"/>
                    <a:pt x="1" y="1869"/>
                  </a:cubicBezTo>
                  <a:cubicBezTo>
                    <a:pt x="1" y="2905"/>
                    <a:pt x="834" y="3739"/>
                    <a:pt x="1870" y="3739"/>
                  </a:cubicBezTo>
                  <a:cubicBezTo>
                    <a:pt x="2894" y="3739"/>
                    <a:pt x="3727" y="2905"/>
                    <a:pt x="3727" y="1869"/>
                  </a:cubicBezTo>
                  <a:cubicBezTo>
                    <a:pt x="3727" y="833"/>
                    <a:pt x="2894" y="0"/>
                    <a:pt x="1870" y="0"/>
                  </a:cubicBezTo>
                  <a:close/>
                </a:path>
              </a:pathLst>
            </a:custGeom>
            <a:grpFill/>
            <a:ln w="76200">
              <a:solidFill>
                <a:srgbClr val="A8CC2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4" name="Google Shape;1624;p45">
            <a:extLst>
              <a:ext uri="{FF2B5EF4-FFF2-40B4-BE49-F238E27FC236}">
                <a16:creationId xmlns:a16="http://schemas.microsoft.com/office/drawing/2014/main" id="{0BD938DA-BB61-45BD-95F2-2A4EC4E7E0A6}"/>
              </a:ext>
            </a:extLst>
          </p:cNvPr>
          <p:cNvSpPr txBox="1"/>
          <p:nvPr/>
        </p:nvSpPr>
        <p:spPr>
          <a:xfrm>
            <a:off x="4092247" y="1378432"/>
            <a:ext cx="3458729" cy="39988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7</a:t>
            </a:r>
            <a:r>
              <a:rPr lang="en-US" sz="4400" b="1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</a:t>
            </a:r>
            <a:r>
              <a:rPr lang="en-US" sz="1700" b="1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MACAM BONUS</a:t>
            </a:r>
            <a:endParaRPr sz="1700" b="1" dirty="0">
              <a:solidFill>
                <a:srgbClr val="FFFFFF"/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74FCC0D-1B8E-4C2F-A357-C07A7690B7BC}"/>
              </a:ext>
            </a:extLst>
          </p:cNvPr>
          <p:cNvSpPr/>
          <p:nvPr/>
        </p:nvSpPr>
        <p:spPr>
          <a:xfrm>
            <a:off x="4794710" y="2052484"/>
            <a:ext cx="2112768" cy="338555"/>
          </a:xfrm>
          <a:prstGeom prst="roundRect">
            <a:avLst>
              <a:gd name="adj" fmla="val 677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B5EAE52-22BE-49B3-A803-624C33FC82F8}"/>
              </a:ext>
            </a:extLst>
          </p:cNvPr>
          <p:cNvSpPr/>
          <p:nvPr/>
        </p:nvSpPr>
        <p:spPr>
          <a:xfrm>
            <a:off x="4897602" y="2042144"/>
            <a:ext cx="1906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Sponsor</a:t>
            </a:r>
          </a:p>
        </p:txBody>
      </p:sp>
      <p:cxnSp>
        <p:nvCxnSpPr>
          <p:cNvPr id="77" name="Google Shape;125;p16">
            <a:extLst>
              <a:ext uri="{FF2B5EF4-FFF2-40B4-BE49-F238E27FC236}">
                <a16:creationId xmlns:a16="http://schemas.microsoft.com/office/drawing/2014/main" id="{9863C625-2522-4334-8110-C233794DB27D}"/>
              </a:ext>
            </a:extLst>
          </p:cNvPr>
          <p:cNvCxnSpPr>
            <a:cxnSpLocks/>
          </p:cNvCxnSpPr>
          <p:nvPr/>
        </p:nvCxnSpPr>
        <p:spPr>
          <a:xfrm>
            <a:off x="4112924" y="2375764"/>
            <a:ext cx="3722976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78" name="Google Shape;126;p16">
            <a:extLst>
              <a:ext uri="{FF2B5EF4-FFF2-40B4-BE49-F238E27FC236}">
                <a16:creationId xmlns:a16="http://schemas.microsoft.com/office/drawing/2014/main" id="{70B9B402-462A-4B5E-8563-6D98AE060AAE}"/>
              </a:ext>
            </a:extLst>
          </p:cNvPr>
          <p:cNvSpPr/>
          <p:nvPr/>
        </p:nvSpPr>
        <p:spPr>
          <a:xfrm>
            <a:off x="4103489" y="2174082"/>
            <a:ext cx="403691" cy="403384"/>
          </a:xfrm>
          <a:custGeom>
            <a:avLst/>
            <a:gdLst/>
            <a:ahLst/>
            <a:cxnLst/>
            <a:rect l="l" t="t" r="r" b="b"/>
            <a:pathLst>
              <a:path w="14146" h="14134" extrusionOk="0">
                <a:moveTo>
                  <a:pt x="7073" y="0"/>
                </a:moveTo>
                <a:cubicBezTo>
                  <a:pt x="3168" y="0"/>
                  <a:pt x="1" y="3167"/>
                  <a:pt x="1" y="7073"/>
                </a:cubicBezTo>
                <a:cubicBezTo>
                  <a:pt x="1" y="10978"/>
                  <a:pt x="3168" y="14133"/>
                  <a:pt x="7073" y="14133"/>
                </a:cubicBezTo>
                <a:cubicBezTo>
                  <a:pt x="10978" y="14133"/>
                  <a:pt x="14145" y="10978"/>
                  <a:pt x="14145" y="7073"/>
                </a:cubicBezTo>
                <a:cubicBezTo>
                  <a:pt x="14145" y="3167"/>
                  <a:pt x="10978" y="0"/>
                  <a:pt x="7073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63D4575F-E61F-45D1-BFFD-E2DCC362FE29}"/>
              </a:ext>
            </a:extLst>
          </p:cNvPr>
          <p:cNvSpPr/>
          <p:nvPr/>
        </p:nvSpPr>
        <p:spPr>
          <a:xfrm>
            <a:off x="4798005" y="2555177"/>
            <a:ext cx="2112768" cy="338555"/>
          </a:xfrm>
          <a:prstGeom prst="roundRect">
            <a:avLst>
              <a:gd name="adj" fmla="val 677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650CB00-E111-4BAE-AC49-4F3B7B7314A1}"/>
              </a:ext>
            </a:extLst>
          </p:cNvPr>
          <p:cNvSpPr/>
          <p:nvPr/>
        </p:nvSpPr>
        <p:spPr>
          <a:xfrm>
            <a:off x="4900897" y="2563497"/>
            <a:ext cx="1906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Pasangan</a:t>
            </a:r>
            <a:endParaRPr lang="en-US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Google Shape;125;p16">
            <a:extLst>
              <a:ext uri="{FF2B5EF4-FFF2-40B4-BE49-F238E27FC236}">
                <a16:creationId xmlns:a16="http://schemas.microsoft.com/office/drawing/2014/main" id="{A59220F1-436D-4E8C-BE5C-BB05978268AA}"/>
              </a:ext>
            </a:extLst>
          </p:cNvPr>
          <p:cNvCxnSpPr>
            <a:cxnSpLocks/>
          </p:cNvCxnSpPr>
          <p:nvPr/>
        </p:nvCxnSpPr>
        <p:spPr>
          <a:xfrm>
            <a:off x="4130074" y="2878457"/>
            <a:ext cx="3420902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2" name="Google Shape;126;p16">
            <a:extLst>
              <a:ext uri="{FF2B5EF4-FFF2-40B4-BE49-F238E27FC236}">
                <a16:creationId xmlns:a16="http://schemas.microsoft.com/office/drawing/2014/main" id="{D7E5E70A-8438-42F4-A470-3748DCF19F93}"/>
              </a:ext>
            </a:extLst>
          </p:cNvPr>
          <p:cNvSpPr/>
          <p:nvPr/>
        </p:nvSpPr>
        <p:spPr>
          <a:xfrm>
            <a:off x="4120639" y="2701655"/>
            <a:ext cx="403691" cy="403384"/>
          </a:xfrm>
          <a:custGeom>
            <a:avLst/>
            <a:gdLst/>
            <a:ahLst/>
            <a:cxnLst/>
            <a:rect l="l" t="t" r="r" b="b"/>
            <a:pathLst>
              <a:path w="14146" h="14134" extrusionOk="0">
                <a:moveTo>
                  <a:pt x="7073" y="0"/>
                </a:moveTo>
                <a:cubicBezTo>
                  <a:pt x="3168" y="0"/>
                  <a:pt x="1" y="3167"/>
                  <a:pt x="1" y="7073"/>
                </a:cubicBezTo>
                <a:cubicBezTo>
                  <a:pt x="1" y="10978"/>
                  <a:pt x="3168" y="14133"/>
                  <a:pt x="7073" y="14133"/>
                </a:cubicBezTo>
                <a:cubicBezTo>
                  <a:pt x="10978" y="14133"/>
                  <a:pt x="14145" y="10978"/>
                  <a:pt x="14145" y="7073"/>
                </a:cubicBezTo>
                <a:cubicBezTo>
                  <a:pt x="14145" y="3167"/>
                  <a:pt x="10978" y="0"/>
                  <a:pt x="7073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77FA175-0F2D-407B-B598-3AD65113463C}"/>
              </a:ext>
            </a:extLst>
          </p:cNvPr>
          <p:cNvSpPr/>
          <p:nvPr/>
        </p:nvSpPr>
        <p:spPr>
          <a:xfrm>
            <a:off x="4798005" y="3113785"/>
            <a:ext cx="2112768" cy="338555"/>
          </a:xfrm>
          <a:prstGeom prst="roundRect">
            <a:avLst>
              <a:gd name="adj" fmla="val 677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20F35-7C32-4A4D-A13C-4B9D476E1C25}"/>
              </a:ext>
            </a:extLst>
          </p:cNvPr>
          <p:cNvSpPr/>
          <p:nvPr/>
        </p:nvSpPr>
        <p:spPr>
          <a:xfrm>
            <a:off x="4900897" y="3148165"/>
            <a:ext cx="1906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</a:t>
            </a:r>
            <a:r>
              <a:rPr lang="id-ID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Level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Google Shape;125;p16">
            <a:extLst>
              <a:ext uri="{FF2B5EF4-FFF2-40B4-BE49-F238E27FC236}">
                <a16:creationId xmlns:a16="http://schemas.microsoft.com/office/drawing/2014/main" id="{3224C39D-7DC4-45DF-BC07-C2C500AA7E73}"/>
              </a:ext>
            </a:extLst>
          </p:cNvPr>
          <p:cNvCxnSpPr>
            <a:cxnSpLocks/>
          </p:cNvCxnSpPr>
          <p:nvPr/>
        </p:nvCxnSpPr>
        <p:spPr>
          <a:xfrm>
            <a:off x="4130074" y="3443285"/>
            <a:ext cx="3160244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6" name="Google Shape;126;p16">
            <a:extLst>
              <a:ext uri="{FF2B5EF4-FFF2-40B4-BE49-F238E27FC236}">
                <a16:creationId xmlns:a16="http://schemas.microsoft.com/office/drawing/2014/main" id="{945B1A02-9CEA-4317-9DE0-C01A3D7BD574}"/>
              </a:ext>
            </a:extLst>
          </p:cNvPr>
          <p:cNvSpPr/>
          <p:nvPr/>
        </p:nvSpPr>
        <p:spPr>
          <a:xfrm>
            <a:off x="4120639" y="3241603"/>
            <a:ext cx="403691" cy="403384"/>
          </a:xfrm>
          <a:custGeom>
            <a:avLst/>
            <a:gdLst/>
            <a:ahLst/>
            <a:cxnLst/>
            <a:rect l="l" t="t" r="r" b="b"/>
            <a:pathLst>
              <a:path w="14146" h="14134" extrusionOk="0">
                <a:moveTo>
                  <a:pt x="7073" y="0"/>
                </a:moveTo>
                <a:cubicBezTo>
                  <a:pt x="3168" y="0"/>
                  <a:pt x="1" y="3167"/>
                  <a:pt x="1" y="7073"/>
                </a:cubicBezTo>
                <a:cubicBezTo>
                  <a:pt x="1" y="10978"/>
                  <a:pt x="3168" y="14133"/>
                  <a:pt x="7073" y="14133"/>
                </a:cubicBezTo>
                <a:cubicBezTo>
                  <a:pt x="10978" y="14133"/>
                  <a:pt x="14145" y="10978"/>
                  <a:pt x="14145" y="7073"/>
                </a:cubicBezTo>
                <a:cubicBezTo>
                  <a:pt x="14145" y="3167"/>
                  <a:pt x="10978" y="0"/>
                  <a:pt x="7073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840262A-3B3F-4277-B374-CA689F912F2A}"/>
              </a:ext>
            </a:extLst>
          </p:cNvPr>
          <p:cNvSpPr/>
          <p:nvPr/>
        </p:nvSpPr>
        <p:spPr>
          <a:xfrm>
            <a:off x="4793295" y="3674341"/>
            <a:ext cx="2112768" cy="338555"/>
          </a:xfrm>
          <a:prstGeom prst="roundRect">
            <a:avLst>
              <a:gd name="adj" fmla="val 677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CD26FA3-DB8C-497E-A4B3-E7CB0DDC5FCF}"/>
              </a:ext>
            </a:extLst>
          </p:cNvPr>
          <p:cNvSpPr/>
          <p:nvPr/>
        </p:nvSpPr>
        <p:spPr>
          <a:xfrm>
            <a:off x="4896187" y="3670221"/>
            <a:ext cx="19069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Reward</a:t>
            </a:r>
          </a:p>
        </p:txBody>
      </p:sp>
      <p:cxnSp>
        <p:nvCxnSpPr>
          <p:cNvPr id="39" name="Google Shape;125;p16">
            <a:extLst>
              <a:ext uri="{FF2B5EF4-FFF2-40B4-BE49-F238E27FC236}">
                <a16:creationId xmlns:a16="http://schemas.microsoft.com/office/drawing/2014/main" id="{B1268678-F360-4B09-B409-293ADAD8EB66}"/>
              </a:ext>
            </a:extLst>
          </p:cNvPr>
          <p:cNvCxnSpPr>
            <a:cxnSpLocks/>
          </p:cNvCxnSpPr>
          <p:nvPr/>
        </p:nvCxnSpPr>
        <p:spPr>
          <a:xfrm>
            <a:off x="4125364" y="4003841"/>
            <a:ext cx="3164954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0" name="Google Shape;126;p16">
            <a:extLst>
              <a:ext uri="{FF2B5EF4-FFF2-40B4-BE49-F238E27FC236}">
                <a16:creationId xmlns:a16="http://schemas.microsoft.com/office/drawing/2014/main" id="{79F426A0-B4AD-40BE-9F3C-427EBBFF5866}"/>
              </a:ext>
            </a:extLst>
          </p:cNvPr>
          <p:cNvSpPr/>
          <p:nvPr/>
        </p:nvSpPr>
        <p:spPr>
          <a:xfrm>
            <a:off x="4115929" y="3802159"/>
            <a:ext cx="403691" cy="403384"/>
          </a:xfrm>
          <a:custGeom>
            <a:avLst/>
            <a:gdLst/>
            <a:ahLst/>
            <a:cxnLst/>
            <a:rect l="l" t="t" r="r" b="b"/>
            <a:pathLst>
              <a:path w="14146" h="14134" extrusionOk="0">
                <a:moveTo>
                  <a:pt x="7073" y="0"/>
                </a:moveTo>
                <a:cubicBezTo>
                  <a:pt x="3168" y="0"/>
                  <a:pt x="1" y="3167"/>
                  <a:pt x="1" y="7073"/>
                </a:cubicBezTo>
                <a:cubicBezTo>
                  <a:pt x="1" y="10978"/>
                  <a:pt x="3168" y="14133"/>
                  <a:pt x="7073" y="14133"/>
                </a:cubicBezTo>
                <a:cubicBezTo>
                  <a:pt x="10978" y="14133"/>
                  <a:pt x="14145" y="10978"/>
                  <a:pt x="14145" y="7073"/>
                </a:cubicBezTo>
                <a:cubicBezTo>
                  <a:pt x="14145" y="3167"/>
                  <a:pt x="10978" y="0"/>
                  <a:pt x="7073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CCCE73D7-3146-43B4-8C6F-0A8DD5CF4749}"/>
              </a:ext>
            </a:extLst>
          </p:cNvPr>
          <p:cNvSpPr/>
          <p:nvPr/>
        </p:nvSpPr>
        <p:spPr>
          <a:xfrm>
            <a:off x="4794493" y="4201723"/>
            <a:ext cx="2112768" cy="338555"/>
          </a:xfrm>
          <a:prstGeom prst="roundRect">
            <a:avLst>
              <a:gd name="adj" fmla="val 677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832184-2993-4D48-B89D-7870B623FD84}"/>
              </a:ext>
            </a:extLst>
          </p:cNvPr>
          <p:cNvSpPr/>
          <p:nvPr/>
        </p:nvSpPr>
        <p:spPr>
          <a:xfrm>
            <a:off x="4897385" y="4197603"/>
            <a:ext cx="21360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Cashback RO</a:t>
            </a:r>
          </a:p>
        </p:txBody>
      </p:sp>
      <p:cxnSp>
        <p:nvCxnSpPr>
          <p:cNvPr id="43" name="Google Shape;125;p16">
            <a:extLst>
              <a:ext uri="{FF2B5EF4-FFF2-40B4-BE49-F238E27FC236}">
                <a16:creationId xmlns:a16="http://schemas.microsoft.com/office/drawing/2014/main" id="{18E46024-063D-49C5-9B3D-5970F2679A8A}"/>
              </a:ext>
            </a:extLst>
          </p:cNvPr>
          <p:cNvCxnSpPr>
            <a:cxnSpLocks/>
          </p:cNvCxnSpPr>
          <p:nvPr/>
        </p:nvCxnSpPr>
        <p:spPr>
          <a:xfrm>
            <a:off x="4126562" y="4531223"/>
            <a:ext cx="3331707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4" name="Google Shape;126;p16">
            <a:extLst>
              <a:ext uri="{FF2B5EF4-FFF2-40B4-BE49-F238E27FC236}">
                <a16:creationId xmlns:a16="http://schemas.microsoft.com/office/drawing/2014/main" id="{2A8A50F5-213F-4AA3-97BF-D9C020525D7B}"/>
              </a:ext>
            </a:extLst>
          </p:cNvPr>
          <p:cNvSpPr/>
          <p:nvPr/>
        </p:nvSpPr>
        <p:spPr>
          <a:xfrm>
            <a:off x="4117127" y="4329541"/>
            <a:ext cx="403691" cy="403384"/>
          </a:xfrm>
          <a:custGeom>
            <a:avLst/>
            <a:gdLst/>
            <a:ahLst/>
            <a:cxnLst/>
            <a:rect l="l" t="t" r="r" b="b"/>
            <a:pathLst>
              <a:path w="14146" h="14134" extrusionOk="0">
                <a:moveTo>
                  <a:pt x="7073" y="0"/>
                </a:moveTo>
                <a:cubicBezTo>
                  <a:pt x="3168" y="0"/>
                  <a:pt x="1" y="3167"/>
                  <a:pt x="1" y="7073"/>
                </a:cubicBezTo>
                <a:cubicBezTo>
                  <a:pt x="1" y="10978"/>
                  <a:pt x="3168" y="14133"/>
                  <a:pt x="7073" y="14133"/>
                </a:cubicBezTo>
                <a:cubicBezTo>
                  <a:pt x="10978" y="14133"/>
                  <a:pt x="14145" y="10978"/>
                  <a:pt x="14145" y="7073"/>
                </a:cubicBezTo>
                <a:cubicBezTo>
                  <a:pt x="14145" y="3167"/>
                  <a:pt x="10978" y="0"/>
                  <a:pt x="7073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AA90DDD-F0AE-4242-ACEF-0A3A3AA70F95}"/>
              </a:ext>
            </a:extLst>
          </p:cNvPr>
          <p:cNvSpPr/>
          <p:nvPr/>
        </p:nvSpPr>
        <p:spPr>
          <a:xfrm>
            <a:off x="4801220" y="4710445"/>
            <a:ext cx="2112768" cy="338555"/>
          </a:xfrm>
          <a:prstGeom prst="roundRect">
            <a:avLst>
              <a:gd name="adj" fmla="val 6779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E942101-74F0-458E-9081-133B40685349}"/>
              </a:ext>
            </a:extLst>
          </p:cNvPr>
          <p:cNvSpPr/>
          <p:nvPr/>
        </p:nvSpPr>
        <p:spPr>
          <a:xfrm>
            <a:off x="4904112" y="4706325"/>
            <a:ext cx="19837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Generasi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</a:t>
            </a:r>
          </a:p>
        </p:txBody>
      </p:sp>
      <p:cxnSp>
        <p:nvCxnSpPr>
          <p:cNvPr id="47" name="Google Shape;125;p16">
            <a:extLst>
              <a:ext uri="{FF2B5EF4-FFF2-40B4-BE49-F238E27FC236}">
                <a16:creationId xmlns:a16="http://schemas.microsoft.com/office/drawing/2014/main" id="{39330C38-2D76-4F4E-9CA0-DB96576BEAB8}"/>
              </a:ext>
            </a:extLst>
          </p:cNvPr>
          <p:cNvCxnSpPr>
            <a:cxnSpLocks/>
          </p:cNvCxnSpPr>
          <p:nvPr/>
        </p:nvCxnSpPr>
        <p:spPr>
          <a:xfrm>
            <a:off x="4133289" y="5039945"/>
            <a:ext cx="3702611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8" name="Google Shape;126;p16">
            <a:extLst>
              <a:ext uri="{FF2B5EF4-FFF2-40B4-BE49-F238E27FC236}">
                <a16:creationId xmlns:a16="http://schemas.microsoft.com/office/drawing/2014/main" id="{769DF331-3AB3-4731-9A40-F4EE8F8D4F50}"/>
              </a:ext>
            </a:extLst>
          </p:cNvPr>
          <p:cNvSpPr/>
          <p:nvPr/>
        </p:nvSpPr>
        <p:spPr>
          <a:xfrm>
            <a:off x="4123854" y="4838263"/>
            <a:ext cx="403691" cy="403384"/>
          </a:xfrm>
          <a:custGeom>
            <a:avLst/>
            <a:gdLst/>
            <a:ahLst/>
            <a:cxnLst/>
            <a:rect l="l" t="t" r="r" b="b"/>
            <a:pathLst>
              <a:path w="14146" h="14134" extrusionOk="0">
                <a:moveTo>
                  <a:pt x="7073" y="0"/>
                </a:moveTo>
                <a:cubicBezTo>
                  <a:pt x="3168" y="0"/>
                  <a:pt x="1" y="3167"/>
                  <a:pt x="1" y="7073"/>
                </a:cubicBezTo>
                <a:cubicBezTo>
                  <a:pt x="1" y="10978"/>
                  <a:pt x="3168" y="14133"/>
                  <a:pt x="7073" y="14133"/>
                </a:cubicBezTo>
                <a:cubicBezTo>
                  <a:pt x="10978" y="14133"/>
                  <a:pt x="14145" y="10978"/>
                  <a:pt x="14145" y="7073"/>
                </a:cubicBezTo>
                <a:cubicBezTo>
                  <a:pt x="14145" y="3167"/>
                  <a:pt x="10978" y="0"/>
                  <a:pt x="7073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CDEDB9C-E293-4428-A23F-60076803B20E}"/>
              </a:ext>
            </a:extLst>
          </p:cNvPr>
          <p:cNvSpPr/>
          <p:nvPr/>
        </p:nvSpPr>
        <p:spPr>
          <a:xfrm>
            <a:off x="4790290" y="5219166"/>
            <a:ext cx="2472806" cy="338555"/>
          </a:xfrm>
          <a:prstGeom prst="roundRect">
            <a:avLst>
              <a:gd name="adj" fmla="val 6779"/>
            </a:avLst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D330F82-29AA-4B63-B223-48EDE27FE4FE}"/>
              </a:ext>
            </a:extLst>
          </p:cNvPr>
          <p:cNvSpPr/>
          <p:nvPr/>
        </p:nvSpPr>
        <p:spPr>
          <a:xfrm>
            <a:off x="4868468" y="5247320"/>
            <a:ext cx="2592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 Royalty </a:t>
            </a:r>
            <a:r>
              <a:rPr lang="en-US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Kepemimpinan</a:t>
            </a:r>
            <a:endParaRPr lang="en-US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1" name="Google Shape;125;p16">
            <a:extLst>
              <a:ext uri="{FF2B5EF4-FFF2-40B4-BE49-F238E27FC236}">
                <a16:creationId xmlns:a16="http://schemas.microsoft.com/office/drawing/2014/main" id="{5BF0A07C-932A-4715-842B-327C0A8827B2}"/>
              </a:ext>
            </a:extLst>
          </p:cNvPr>
          <p:cNvCxnSpPr>
            <a:cxnSpLocks/>
          </p:cNvCxnSpPr>
          <p:nvPr/>
        </p:nvCxnSpPr>
        <p:spPr>
          <a:xfrm>
            <a:off x="4122359" y="5548666"/>
            <a:ext cx="4408776" cy="20966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52" name="Google Shape;126;p16">
            <a:extLst>
              <a:ext uri="{FF2B5EF4-FFF2-40B4-BE49-F238E27FC236}">
                <a16:creationId xmlns:a16="http://schemas.microsoft.com/office/drawing/2014/main" id="{A98F0171-8713-4990-9E18-E0C59E302A49}"/>
              </a:ext>
            </a:extLst>
          </p:cNvPr>
          <p:cNvSpPr/>
          <p:nvPr/>
        </p:nvSpPr>
        <p:spPr>
          <a:xfrm>
            <a:off x="4112924" y="5346984"/>
            <a:ext cx="403691" cy="403384"/>
          </a:xfrm>
          <a:custGeom>
            <a:avLst/>
            <a:gdLst/>
            <a:ahLst/>
            <a:cxnLst/>
            <a:rect l="l" t="t" r="r" b="b"/>
            <a:pathLst>
              <a:path w="14146" h="14134" extrusionOk="0">
                <a:moveTo>
                  <a:pt x="7073" y="0"/>
                </a:moveTo>
                <a:cubicBezTo>
                  <a:pt x="3168" y="0"/>
                  <a:pt x="1" y="3167"/>
                  <a:pt x="1" y="7073"/>
                </a:cubicBezTo>
                <a:cubicBezTo>
                  <a:pt x="1" y="10978"/>
                  <a:pt x="3168" y="14133"/>
                  <a:pt x="7073" y="14133"/>
                </a:cubicBezTo>
                <a:cubicBezTo>
                  <a:pt x="10978" y="14133"/>
                  <a:pt x="14145" y="10978"/>
                  <a:pt x="14145" y="7073"/>
                </a:cubicBezTo>
                <a:cubicBezTo>
                  <a:pt x="14145" y="3167"/>
                  <a:pt x="10978" y="0"/>
                  <a:pt x="7073" y="0"/>
                </a:cubicBezTo>
                <a:close/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918AE89A-5B54-4421-BA85-2DD894913ECF}"/>
              </a:ext>
            </a:extLst>
          </p:cNvPr>
          <p:cNvCxnSpPr>
            <a:cxnSpLocks/>
          </p:cNvCxnSpPr>
          <p:nvPr/>
        </p:nvCxnSpPr>
        <p:spPr>
          <a:xfrm rot="10800000" flipV="1">
            <a:off x="3553272" y="2391040"/>
            <a:ext cx="396430" cy="186426"/>
          </a:xfrm>
          <a:prstGeom prst="bentConnector3">
            <a:avLst>
              <a:gd name="adj1" fmla="val 10272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B42782-C07D-4151-B101-47757D28F93F}"/>
              </a:ext>
            </a:extLst>
          </p:cNvPr>
          <p:cNvSpPr txBox="1"/>
          <p:nvPr/>
        </p:nvSpPr>
        <p:spPr>
          <a:xfrm>
            <a:off x="3027286" y="2721706"/>
            <a:ext cx="10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 A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CA58ED10-B793-4087-BB7F-46047D86E00B}"/>
              </a:ext>
            </a:extLst>
          </p:cNvPr>
          <p:cNvCxnSpPr>
            <a:cxnSpLocks/>
          </p:cNvCxnSpPr>
          <p:nvPr/>
        </p:nvCxnSpPr>
        <p:spPr>
          <a:xfrm rot="16200000" flipV="1">
            <a:off x="3529171" y="3059508"/>
            <a:ext cx="458193" cy="409992"/>
          </a:xfrm>
          <a:prstGeom prst="bentConnector3">
            <a:avLst>
              <a:gd name="adj1" fmla="val -4168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:a16="http://schemas.microsoft.com/office/drawing/2014/main" id="{F8A66C41-BB2C-4718-A133-9E16C407517D}"/>
              </a:ext>
            </a:extLst>
          </p:cNvPr>
          <p:cNvCxnSpPr>
            <a:cxnSpLocks/>
            <a:endCxn id="54" idx="0"/>
          </p:cNvCxnSpPr>
          <p:nvPr/>
        </p:nvCxnSpPr>
        <p:spPr>
          <a:xfrm rot="10800000" flipV="1">
            <a:off x="3553273" y="4520463"/>
            <a:ext cx="396429" cy="293405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C03109A-1A6A-49D9-AEBF-7F76594D7477}"/>
              </a:ext>
            </a:extLst>
          </p:cNvPr>
          <p:cNvSpPr txBox="1"/>
          <p:nvPr/>
        </p:nvSpPr>
        <p:spPr>
          <a:xfrm>
            <a:off x="3035630" y="4813869"/>
            <a:ext cx="10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 C</a:t>
            </a:r>
          </a:p>
        </p:txBody>
      </p: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48992B23-38B5-4B9B-BC07-F8B639C82CEF}"/>
              </a:ext>
            </a:extLst>
          </p:cNvPr>
          <p:cNvCxnSpPr>
            <a:cxnSpLocks/>
          </p:cNvCxnSpPr>
          <p:nvPr/>
        </p:nvCxnSpPr>
        <p:spPr>
          <a:xfrm rot="10800000">
            <a:off x="3536786" y="5221017"/>
            <a:ext cx="396429" cy="375672"/>
          </a:xfrm>
          <a:prstGeom prst="bentConnector2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8E2D36E-AB8D-425A-A50E-CD9B514E50C3}"/>
              </a:ext>
            </a:extLst>
          </p:cNvPr>
          <p:cNvGrpSpPr/>
          <p:nvPr/>
        </p:nvGrpSpPr>
        <p:grpSpPr>
          <a:xfrm>
            <a:off x="1113124" y="387348"/>
            <a:ext cx="4182786" cy="703247"/>
            <a:chOff x="1214147" y="510149"/>
            <a:chExt cx="5794355" cy="829594"/>
          </a:xfrm>
        </p:grpSpPr>
        <p:sp>
          <p:nvSpPr>
            <p:cNvPr id="57" name="Google Shape;1608;p45">
              <a:extLst>
                <a:ext uri="{FF2B5EF4-FFF2-40B4-BE49-F238E27FC236}">
                  <a16:creationId xmlns:a16="http://schemas.microsoft.com/office/drawing/2014/main" id="{96422798-AA40-4490-A919-3A56DCC5EBA4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DB47617-0932-49F0-A6E1-D8FBCC701FED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59" name="Google Shape;1607;p45">
                <a:extLst>
                  <a:ext uri="{FF2B5EF4-FFF2-40B4-BE49-F238E27FC236}">
                    <a16:creationId xmlns:a16="http://schemas.microsoft.com/office/drawing/2014/main" id="{E8D9C7A0-13A9-4FE9-9512-3DDCA9229151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1608;p45">
                <a:extLst>
                  <a:ext uri="{FF2B5EF4-FFF2-40B4-BE49-F238E27FC236}">
                    <a16:creationId xmlns:a16="http://schemas.microsoft.com/office/drawing/2014/main" id="{DF794507-A014-4404-AAAB-6C48CEDEE8B3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" name="Google Shape;1609;p45">
                <a:extLst>
                  <a:ext uri="{FF2B5EF4-FFF2-40B4-BE49-F238E27FC236}">
                    <a16:creationId xmlns:a16="http://schemas.microsoft.com/office/drawing/2014/main" id="{1DF16B3B-978C-419A-AD80-AB7B6A85D018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D595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FCFFDEAE-DCFD-489B-9A3C-BF58555F6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9249" y="368742"/>
            <a:ext cx="2589019" cy="70680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E1F63EB3-A9D8-440B-B4C9-56F61636B433}"/>
              </a:ext>
            </a:extLst>
          </p:cNvPr>
          <p:cNvSpPr txBox="1"/>
          <p:nvPr/>
        </p:nvSpPr>
        <p:spPr>
          <a:xfrm>
            <a:off x="3074023" y="3790283"/>
            <a:ext cx="1035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 B</a:t>
            </a:r>
          </a:p>
        </p:txBody>
      </p:sp>
    </p:spTree>
    <p:extLst>
      <p:ext uri="{BB962C8B-B14F-4D97-AF65-F5344CB8AC3E}">
        <p14:creationId xmlns:p14="http://schemas.microsoft.com/office/powerpoint/2010/main" val="23559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9" presetClass="entr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2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750"/>
                            </p:stCondLst>
                            <p:childTnLst>
                              <p:par>
                                <p:cTn id="6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2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0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1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250"/>
                            </p:stCondLst>
                            <p:childTnLst>
                              <p:par>
                                <p:cTn id="9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75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325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375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2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7250"/>
                            </p:stCondLst>
                            <p:childTnLst>
                              <p:par>
                                <p:cTn id="1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7750"/>
                            </p:stCondLst>
                            <p:childTnLst>
                              <p:par>
                                <p:cTn id="1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8250"/>
                            </p:stCondLst>
                            <p:childTnLst>
                              <p:par>
                                <p:cTn id="1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875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9500"/>
                            </p:stCondLst>
                            <p:childTnLst>
                              <p:par>
                                <p:cTn id="1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uiExpand="1" animBg="1"/>
      <p:bldP spid="74" grpId="0"/>
      <p:bldP spid="75" grpId="0" animBg="1"/>
      <p:bldP spid="76" grpId="0"/>
      <p:bldP spid="78" grpId="0" animBg="1"/>
      <p:bldP spid="29" grpId="0" animBg="1"/>
      <p:bldP spid="30" grpId="0"/>
      <p:bldP spid="32" grpId="0" animBg="1"/>
      <p:bldP spid="33" grpId="0" animBg="1"/>
      <p:bldP spid="34" grpId="0"/>
      <p:bldP spid="36" grpId="0" animBg="1"/>
      <p:bldP spid="37" grpId="0" animBg="1"/>
      <p:bldP spid="38" grpId="0"/>
      <p:bldP spid="40" grpId="0" animBg="1"/>
      <p:bldP spid="41" grpId="0" animBg="1"/>
      <p:bldP spid="42" grpId="0"/>
      <p:bldP spid="44" grpId="0" animBg="1"/>
      <p:bldP spid="45" grpId="0" animBg="1"/>
      <p:bldP spid="46" grpId="0"/>
      <p:bldP spid="48" grpId="0" animBg="1"/>
      <p:bldP spid="49" grpId="0" animBg="1"/>
      <p:bldP spid="50" grpId="0"/>
      <p:bldP spid="52" grpId="0" animBg="1"/>
      <p:bldP spid="6" grpId="0"/>
      <p:bldP spid="54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806" y="1625485"/>
            <a:ext cx="839178" cy="382166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896318" y="510150"/>
            <a:ext cx="4016806" cy="636504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532" y="567113"/>
            <a:ext cx="2432418" cy="50675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20C9DBD-4028-4FA1-AA79-8D476525D058}"/>
              </a:ext>
            </a:extLst>
          </p:cNvPr>
          <p:cNvSpPr txBox="1"/>
          <p:nvPr/>
        </p:nvSpPr>
        <p:spPr>
          <a:xfrm>
            <a:off x="3343659" y="3132806"/>
            <a:ext cx="1231391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Rp 50.000,-</a:t>
            </a:r>
            <a:endParaRPr kumimoji="1"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414E56-F749-4F90-B397-05DFC7AAD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8280" y="1968017"/>
            <a:ext cx="755722" cy="798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EEB59A8-D0A3-4DF1-9C4E-4E5645076684}"/>
              </a:ext>
            </a:extLst>
          </p:cNvPr>
          <p:cNvSpPr txBox="1"/>
          <p:nvPr/>
        </p:nvSpPr>
        <p:spPr>
          <a:xfrm>
            <a:off x="5985569" y="5129054"/>
            <a:ext cx="453093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dst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457370F-B99A-4CE2-A326-42566765F8D6}"/>
              </a:ext>
            </a:extLst>
          </p:cNvPr>
          <p:cNvCxnSpPr>
            <a:cxnSpLocks/>
            <a:stCxn id="25" idx="2"/>
            <a:endCxn id="33" idx="0"/>
          </p:cNvCxnSpPr>
          <p:nvPr/>
        </p:nvCxnSpPr>
        <p:spPr>
          <a:xfrm flipH="1">
            <a:off x="5062192" y="2766924"/>
            <a:ext cx="1163949" cy="21673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E29F290-0D47-47C8-A3FC-D6C4F0B83C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8857" y="3005098"/>
            <a:ext cx="706669" cy="704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7EDA23F-BFB3-4D9D-ADD8-6FC358CE2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0742" y="2142394"/>
            <a:ext cx="1661225" cy="189664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DB8D377-D5EA-499D-9B0D-144BB90A1C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0615" y="4012523"/>
            <a:ext cx="706669" cy="704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85BB6E4-16AB-4ED6-9804-610B66B18EC8}"/>
              </a:ext>
            </a:extLst>
          </p:cNvPr>
          <p:cNvSpPr txBox="1"/>
          <p:nvPr/>
        </p:nvSpPr>
        <p:spPr>
          <a:xfrm>
            <a:off x="2814013" y="4201305"/>
            <a:ext cx="1166729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Rp 50.000,-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7D2DB72-9B17-4E41-A731-49A0FD6778CB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6226141" y="2766924"/>
            <a:ext cx="1235876" cy="289429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7EC6CD4-1A61-488B-8D14-DB7247B9859C}"/>
              </a:ext>
            </a:extLst>
          </p:cNvPr>
          <p:cNvCxnSpPr>
            <a:cxnSpLocks/>
            <a:stCxn id="25" idx="2"/>
          </p:cNvCxnSpPr>
          <p:nvPr/>
        </p:nvCxnSpPr>
        <p:spPr>
          <a:xfrm flipH="1">
            <a:off x="6215097" y="2766924"/>
            <a:ext cx="11044" cy="2309895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9A6C01E0-896B-4302-B88B-24ED1AA2C7B3}"/>
              </a:ext>
            </a:extLst>
          </p:cNvPr>
          <p:cNvSpPr txBox="1"/>
          <p:nvPr/>
        </p:nvSpPr>
        <p:spPr>
          <a:xfrm>
            <a:off x="7710636" y="5514058"/>
            <a:ext cx="3132318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kumimoji="1" lang="en-US" altLang="ja-JP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Bns</a:t>
            </a:r>
            <a:r>
              <a:rPr kumimoji="1" lang="en-US" altLang="ja-JP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Sponsor</a:t>
            </a:r>
          </a:p>
          <a:p>
            <a:pPr algn="ctr"/>
            <a:r>
              <a:rPr kumimoji="1"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4 x Rp 50.000,- = Rp 200.000,-</a:t>
            </a:r>
            <a:endParaRPr kumimoji="1"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B762676-5655-4949-AFD2-7E6C30CBE4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10636" y="4051366"/>
            <a:ext cx="706669" cy="704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D98F7615-947F-40B1-906C-6F529B113DCC}"/>
              </a:ext>
            </a:extLst>
          </p:cNvPr>
          <p:cNvSpPr txBox="1"/>
          <p:nvPr/>
        </p:nvSpPr>
        <p:spPr>
          <a:xfrm>
            <a:off x="8546090" y="4184726"/>
            <a:ext cx="1138254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Rp 50.000,-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75E9241D-C83E-431B-BDF3-B92851E6A6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7394" y="2154906"/>
            <a:ext cx="1690516" cy="1896649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7A1250E-18F1-4575-A4EE-DB5C84E4FA43}"/>
              </a:ext>
            </a:extLst>
          </p:cNvPr>
          <p:cNvSpPr txBox="1"/>
          <p:nvPr/>
        </p:nvSpPr>
        <p:spPr>
          <a:xfrm>
            <a:off x="7974792" y="3182984"/>
            <a:ext cx="1267317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Rp 50.000,-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CA79237-9BCD-44A9-B5C2-322EC107B7F3}"/>
              </a:ext>
            </a:extLst>
          </p:cNvPr>
          <p:cNvGrpSpPr/>
          <p:nvPr/>
        </p:nvGrpSpPr>
        <p:grpSpPr>
          <a:xfrm>
            <a:off x="3603762" y="1681271"/>
            <a:ext cx="1769927" cy="276999"/>
            <a:chOff x="3603762" y="1492585"/>
            <a:chExt cx="1769927" cy="276999"/>
          </a:xfrm>
        </p:grpSpPr>
        <p:sp>
          <p:nvSpPr>
            <p:cNvPr id="53" name="Callout: Bent Line 52">
              <a:extLst>
                <a:ext uri="{FF2B5EF4-FFF2-40B4-BE49-F238E27FC236}">
                  <a16:creationId xmlns:a16="http://schemas.microsoft.com/office/drawing/2014/main" id="{55ED00EB-C54D-49E7-A9BE-140AE5833910}"/>
                </a:ext>
              </a:extLst>
            </p:cNvPr>
            <p:cNvSpPr/>
            <p:nvPr/>
          </p:nvSpPr>
          <p:spPr>
            <a:xfrm flipH="1">
              <a:off x="3603762" y="1503717"/>
              <a:ext cx="1060188" cy="228294"/>
            </a:xfrm>
            <a:prstGeom prst="borderCallout2">
              <a:avLst>
                <a:gd name="adj1" fmla="val 18750"/>
                <a:gd name="adj2" fmla="val -312"/>
                <a:gd name="adj3" fmla="val 18750"/>
                <a:gd name="adj4" fmla="val -16667"/>
                <a:gd name="adj5" fmla="val 112500"/>
                <a:gd name="adj6" fmla="val -46667"/>
              </a:avLst>
            </a:prstGeom>
            <a:solidFill>
              <a:schemeClr val="bg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CDD0936-04D4-4AB6-9FB2-140587BF9CDB}"/>
                </a:ext>
              </a:extLst>
            </p:cNvPr>
            <p:cNvSpPr txBox="1"/>
            <p:nvPr/>
          </p:nvSpPr>
          <p:spPr>
            <a:xfrm>
              <a:off x="3620852" y="1492585"/>
              <a:ext cx="1752837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en-US" altLang="ja-JP" sz="12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ILUSTRASI </a:t>
              </a:r>
              <a:endParaRPr kumimoji="1" lang="ja-JP" alt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51B358A-F918-4B1A-A051-A7680D269F5F}"/>
              </a:ext>
            </a:extLst>
          </p:cNvPr>
          <p:cNvCxnSpPr>
            <a:cxnSpLocks/>
            <a:stCxn id="33" idx="2"/>
            <a:endCxn id="39" idx="0"/>
          </p:cNvCxnSpPr>
          <p:nvPr/>
        </p:nvCxnSpPr>
        <p:spPr>
          <a:xfrm flipH="1">
            <a:off x="4663950" y="3730714"/>
            <a:ext cx="398242" cy="26037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FE7729AC-4CCB-4154-90C4-7F85E6264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130" y="3056353"/>
            <a:ext cx="706669" cy="704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0D08C065-4949-47F7-988E-68589F7502B7}"/>
              </a:ext>
            </a:extLst>
          </p:cNvPr>
          <p:cNvCxnSpPr>
            <a:cxnSpLocks/>
            <a:stCxn id="57" idx="2"/>
            <a:endCxn id="46" idx="0"/>
          </p:cNvCxnSpPr>
          <p:nvPr/>
        </p:nvCxnSpPr>
        <p:spPr>
          <a:xfrm>
            <a:off x="7566465" y="3760533"/>
            <a:ext cx="497506" cy="29083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3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25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75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50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175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2250"/>
                            </p:stCondLst>
                            <p:childTnLst>
                              <p:par>
                                <p:cTn id="8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1" grpId="0" animBg="1"/>
      <p:bldP spid="40" grpId="0" animBg="1"/>
      <p:bldP spid="43" grpId="0" animBg="1"/>
      <p:bldP spid="47" grpId="0" animBg="1"/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806" y="1625485"/>
            <a:ext cx="839178" cy="382166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896318" y="510149"/>
            <a:ext cx="4089252" cy="629959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230" y="529587"/>
            <a:ext cx="2651241" cy="5645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045F7B-FEE0-4665-8C1C-E464607C9A2D}"/>
              </a:ext>
            </a:extLst>
          </p:cNvPr>
          <p:cNvSpPr txBox="1"/>
          <p:nvPr/>
        </p:nvSpPr>
        <p:spPr>
          <a:xfrm>
            <a:off x="8242410" y="2018990"/>
            <a:ext cx="135277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Rp. 25.000,-</a:t>
            </a:r>
            <a:endParaRPr kumimoji="1"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FA707F-F390-4300-9536-7D943E903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0482" y="1496059"/>
            <a:ext cx="556978" cy="588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1AB3BB6-B76A-4F60-8C98-86D76B657AF3}"/>
              </a:ext>
            </a:extLst>
          </p:cNvPr>
          <p:cNvSpPr txBox="1"/>
          <p:nvPr/>
        </p:nvSpPr>
        <p:spPr>
          <a:xfrm>
            <a:off x="5535884" y="5556987"/>
            <a:ext cx="633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dst</a:t>
            </a:r>
            <a:endParaRPr lang="en-ID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32FE5F-D3C9-44CB-9366-A9447D52A34C}"/>
              </a:ext>
            </a:extLst>
          </p:cNvPr>
          <p:cNvCxnSpPr>
            <a:cxnSpLocks/>
            <a:stCxn id="15" idx="2"/>
            <a:endCxn id="19" idx="0"/>
          </p:cNvCxnSpPr>
          <p:nvPr/>
        </p:nvCxnSpPr>
        <p:spPr>
          <a:xfrm flipH="1">
            <a:off x="4147829" y="2084866"/>
            <a:ext cx="1651142" cy="56787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343AC3A-8618-47B2-BBEA-1793DFADE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3785" y="2652744"/>
            <a:ext cx="468087" cy="494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C68518-4339-4CA4-AC5C-11F48178CA37}"/>
              </a:ext>
            </a:extLst>
          </p:cNvPr>
          <p:cNvCxnSpPr>
            <a:cxnSpLocks/>
            <a:stCxn id="19" idx="2"/>
            <a:endCxn id="38" idx="0"/>
          </p:cNvCxnSpPr>
          <p:nvPr/>
        </p:nvCxnSpPr>
        <p:spPr>
          <a:xfrm>
            <a:off x="4147829" y="3147579"/>
            <a:ext cx="749260" cy="59644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6B96BAC-9FFC-4BC3-809C-E41D29C97589}"/>
              </a:ext>
            </a:extLst>
          </p:cNvPr>
          <p:cNvCxnSpPr>
            <a:cxnSpLocks/>
            <a:stCxn id="15" idx="2"/>
            <a:endCxn id="51" idx="0"/>
          </p:cNvCxnSpPr>
          <p:nvPr/>
        </p:nvCxnSpPr>
        <p:spPr>
          <a:xfrm>
            <a:off x="5798971" y="2084866"/>
            <a:ext cx="1706797" cy="57564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8E8171A-2FF1-418D-8C49-999FBE2C5F98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5794605" y="2084866"/>
            <a:ext cx="4366" cy="3685739"/>
          </a:xfrm>
          <a:prstGeom prst="straightConnector1">
            <a:avLst/>
          </a:prstGeom>
          <a:ln w="19050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4BCAE010-F2E6-4583-B23C-BE7A923FF4EF}"/>
              </a:ext>
            </a:extLst>
          </p:cNvPr>
          <p:cNvCxnSpPr>
            <a:cxnSpLocks/>
            <a:stCxn id="32" idx="3"/>
            <a:endCxn id="51" idx="1"/>
          </p:cNvCxnSpPr>
          <p:nvPr/>
        </p:nvCxnSpPr>
        <p:spPr>
          <a:xfrm>
            <a:off x="5957496" y="2889320"/>
            <a:ext cx="1325438" cy="67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28A99FA-6AF2-47CF-A446-E925FA72AE09}"/>
              </a:ext>
            </a:extLst>
          </p:cNvPr>
          <p:cNvCxnSpPr>
            <a:cxnSpLocks/>
            <a:endCxn id="19" idx="3"/>
          </p:cNvCxnSpPr>
          <p:nvPr/>
        </p:nvCxnSpPr>
        <p:spPr>
          <a:xfrm flipH="1" flipV="1">
            <a:off x="4381872" y="2900162"/>
            <a:ext cx="1412733" cy="23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2251183-BC63-4B8A-86CA-BC14F820CBCF}"/>
              </a:ext>
            </a:extLst>
          </p:cNvPr>
          <p:cNvCxnSpPr>
            <a:cxnSpLocks/>
          </p:cNvCxnSpPr>
          <p:nvPr/>
        </p:nvCxnSpPr>
        <p:spPr>
          <a:xfrm flipV="1">
            <a:off x="6052183" y="2192701"/>
            <a:ext cx="1390872" cy="636046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A4F888-3103-4C6B-AF4D-B95FC3E35FF6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551716" y="2179971"/>
            <a:ext cx="690694" cy="829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E3BFB27E-B98C-4C7B-AB40-5EC79325C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533" y="3744023"/>
            <a:ext cx="483111" cy="510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7AC53F6-CBE8-47BA-A154-D36BC05B9403}"/>
              </a:ext>
            </a:extLst>
          </p:cNvPr>
          <p:cNvSpPr/>
          <p:nvPr/>
        </p:nvSpPr>
        <p:spPr>
          <a:xfrm>
            <a:off x="5643035" y="3807311"/>
            <a:ext cx="316382" cy="414882"/>
          </a:xfrm>
          <a:prstGeom prst="rect">
            <a:avLst/>
          </a:prstGeom>
          <a:solidFill>
            <a:schemeClr val="tx1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AF8BDA7-D7E3-448E-B285-9241E3F0E382}"/>
              </a:ext>
            </a:extLst>
          </p:cNvPr>
          <p:cNvCxnSpPr>
            <a:cxnSpLocks/>
            <a:stCxn id="39" idx="3"/>
            <a:endCxn id="55" idx="1"/>
          </p:cNvCxnSpPr>
          <p:nvPr/>
        </p:nvCxnSpPr>
        <p:spPr>
          <a:xfrm flipV="1">
            <a:off x="5959417" y="3995281"/>
            <a:ext cx="546191" cy="194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E0A3C53-D43D-4AD6-99F3-725CB1489C67}"/>
              </a:ext>
            </a:extLst>
          </p:cNvPr>
          <p:cNvCxnSpPr>
            <a:cxnSpLocks/>
            <a:stCxn id="39" idx="1"/>
            <a:endCxn id="38" idx="3"/>
          </p:cNvCxnSpPr>
          <p:nvPr/>
        </p:nvCxnSpPr>
        <p:spPr>
          <a:xfrm flipH="1" flipV="1">
            <a:off x="5138644" y="3999382"/>
            <a:ext cx="504391" cy="153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3F86C39A-A9AE-438B-9525-D996D2FAE15C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5801226" y="2574744"/>
            <a:ext cx="1706797" cy="1232567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B295500-144A-4388-BEB3-2291511D41F1}"/>
              </a:ext>
            </a:extLst>
          </p:cNvPr>
          <p:cNvSpPr txBox="1"/>
          <p:nvPr/>
        </p:nvSpPr>
        <p:spPr>
          <a:xfrm>
            <a:off x="8240603" y="2405467"/>
            <a:ext cx="135458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Rp. 25.000,-</a:t>
            </a:r>
            <a:endParaRPr kumimoji="1"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9B42587-4379-48E8-998A-FB0E89B0896B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7549909" y="2566448"/>
            <a:ext cx="690694" cy="8296"/>
          </a:xfrm>
          <a:prstGeom prst="straightConnector1">
            <a:avLst/>
          </a:prstGeom>
          <a:ln w="12700"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CC2CE05-4573-41F8-8648-C74169324E2F}"/>
              </a:ext>
            </a:extLst>
          </p:cNvPr>
          <p:cNvCxnSpPr>
            <a:cxnSpLocks/>
            <a:stCxn id="19" idx="2"/>
            <a:endCxn id="46" idx="0"/>
          </p:cNvCxnSpPr>
          <p:nvPr/>
        </p:nvCxnSpPr>
        <p:spPr>
          <a:xfrm flipH="1">
            <a:off x="3395442" y="3147579"/>
            <a:ext cx="752387" cy="59369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104DF62A-6A98-4F25-8017-6CB71E30EF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1734" y="3741275"/>
            <a:ext cx="467416" cy="4941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FD859BA9-6937-4E7E-A3EF-3742EF068B54}"/>
              </a:ext>
            </a:extLst>
          </p:cNvPr>
          <p:cNvSpPr/>
          <p:nvPr/>
        </p:nvSpPr>
        <p:spPr>
          <a:xfrm>
            <a:off x="5634227" y="4475048"/>
            <a:ext cx="316382" cy="414882"/>
          </a:xfrm>
          <a:prstGeom prst="rect">
            <a:avLst/>
          </a:prstGeom>
          <a:solidFill>
            <a:schemeClr val="tx1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8ADEEDB-1CC2-4581-856F-04A4E6821F73}"/>
              </a:ext>
            </a:extLst>
          </p:cNvPr>
          <p:cNvCxnSpPr>
            <a:cxnSpLocks/>
          </p:cNvCxnSpPr>
          <p:nvPr/>
        </p:nvCxnSpPr>
        <p:spPr>
          <a:xfrm>
            <a:off x="6578024" y="4300340"/>
            <a:ext cx="92251" cy="568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25A63BB-CFEC-4CD1-9611-D505D4EF0E27}"/>
              </a:ext>
            </a:extLst>
          </p:cNvPr>
          <p:cNvCxnSpPr>
            <a:cxnSpLocks/>
          </p:cNvCxnSpPr>
          <p:nvPr/>
        </p:nvCxnSpPr>
        <p:spPr>
          <a:xfrm>
            <a:off x="8700181" y="4037752"/>
            <a:ext cx="352874" cy="0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17E6730-4C16-4A2F-8B5E-C810D5DC0824}"/>
              </a:ext>
            </a:extLst>
          </p:cNvPr>
          <p:cNvSpPr txBox="1"/>
          <p:nvPr/>
        </p:nvSpPr>
        <p:spPr>
          <a:xfrm>
            <a:off x="9017350" y="3858886"/>
            <a:ext cx="1352774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Rp. 25.000,-</a:t>
            </a:r>
            <a:endParaRPr kumimoji="1" lang="ja-JP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2967564-C927-429E-B250-1B91F4558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2934" y="2660515"/>
            <a:ext cx="445668" cy="471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5D07909-39F0-4A05-8F84-559A64084463}"/>
              </a:ext>
            </a:extLst>
          </p:cNvPr>
          <p:cNvCxnSpPr>
            <a:cxnSpLocks/>
            <a:stCxn id="51" idx="2"/>
            <a:endCxn id="53" idx="0"/>
          </p:cNvCxnSpPr>
          <p:nvPr/>
        </p:nvCxnSpPr>
        <p:spPr>
          <a:xfrm>
            <a:off x="7505768" y="3131650"/>
            <a:ext cx="731632" cy="64627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BEB35846-F52D-4431-BFBF-EB6243E099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21024" y="3777920"/>
            <a:ext cx="432752" cy="457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8646709-1786-4C82-AC7D-D2DFD72B4BEB}"/>
              </a:ext>
            </a:extLst>
          </p:cNvPr>
          <p:cNvCxnSpPr>
            <a:cxnSpLocks/>
            <a:stCxn id="51" idx="2"/>
            <a:endCxn id="55" idx="0"/>
          </p:cNvCxnSpPr>
          <p:nvPr/>
        </p:nvCxnSpPr>
        <p:spPr>
          <a:xfrm flipH="1">
            <a:off x="6734309" y="3131650"/>
            <a:ext cx="771459" cy="62186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F7DD1A0B-7D90-4B70-9357-9D8D26A4C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5608" y="3753511"/>
            <a:ext cx="457401" cy="48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Connector: Elbow 55">
            <a:extLst>
              <a:ext uri="{FF2B5EF4-FFF2-40B4-BE49-F238E27FC236}">
                <a16:creationId xmlns:a16="http://schemas.microsoft.com/office/drawing/2014/main" id="{53456DD1-D8B4-4255-A97C-88DE22AFF7C7}"/>
              </a:ext>
            </a:extLst>
          </p:cNvPr>
          <p:cNvCxnSpPr>
            <a:cxnSpLocks/>
            <a:stCxn id="47" idx="3"/>
          </p:cNvCxnSpPr>
          <p:nvPr/>
        </p:nvCxnSpPr>
        <p:spPr>
          <a:xfrm flipV="1">
            <a:off x="5950609" y="4557657"/>
            <a:ext cx="2261026" cy="124832"/>
          </a:xfrm>
          <a:prstGeom prst="bentConnector3">
            <a:avLst>
              <a:gd name="adj1" fmla="val 100222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Elbow 56">
            <a:extLst>
              <a:ext uri="{FF2B5EF4-FFF2-40B4-BE49-F238E27FC236}">
                <a16:creationId xmlns:a16="http://schemas.microsoft.com/office/drawing/2014/main" id="{4762A299-33CB-4175-8CE5-9A2FA65ACE05}"/>
              </a:ext>
            </a:extLst>
          </p:cNvPr>
          <p:cNvCxnSpPr>
            <a:cxnSpLocks/>
            <a:stCxn id="47" idx="1"/>
          </p:cNvCxnSpPr>
          <p:nvPr/>
        </p:nvCxnSpPr>
        <p:spPr>
          <a:xfrm rot="10800000">
            <a:off x="3450363" y="4535363"/>
            <a:ext cx="2183865" cy="147127"/>
          </a:xfrm>
          <a:prstGeom prst="bentConnector3">
            <a:avLst>
              <a:gd name="adj1" fmla="val 100081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1E8DD087-532C-45BB-A975-E0F5E34F9A88}"/>
              </a:ext>
            </a:extLst>
          </p:cNvPr>
          <p:cNvSpPr txBox="1"/>
          <p:nvPr/>
        </p:nvSpPr>
        <p:spPr>
          <a:xfrm>
            <a:off x="7116665" y="5514058"/>
            <a:ext cx="3726289" cy="615553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kumimoji="1" lang="en-US" altLang="ja-JP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Bns</a:t>
            </a:r>
            <a:r>
              <a:rPr kumimoji="1" lang="en-US" altLang="ja-JP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Pasangan</a:t>
            </a:r>
            <a:r>
              <a:rPr kumimoji="1" lang="en-US" altLang="ja-JP" sz="1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/Pair</a:t>
            </a:r>
          </a:p>
          <a:p>
            <a:pPr algn="ctr"/>
            <a:r>
              <a:rPr kumimoji="1" lang="en-US" altLang="ja-JP" b="1" dirty="0">
                <a:latin typeface="Arial" panose="020B0604020202020204" pitchFamily="34" charset="0"/>
                <a:cs typeface="Arial" panose="020B0604020202020204" pitchFamily="34" charset="0"/>
              </a:rPr>
              <a:t>3 x Rp 25.000,- = Rp 75.000,-</a:t>
            </a:r>
            <a:endParaRPr kumimoji="1"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0413DD5-E03D-4C0D-AFED-4C87F0E2AB78}"/>
              </a:ext>
            </a:extLst>
          </p:cNvPr>
          <p:cNvSpPr/>
          <p:nvPr/>
        </p:nvSpPr>
        <p:spPr>
          <a:xfrm>
            <a:off x="5641114" y="2681879"/>
            <a:ext cx="316382" cy="414882"/>
          </a:xfrm>
          <a:prstGeom prst="rect">
            <a:avLst/>
          </a:prstGeom>
          <a:solidFill>
            <a:schemeClr val="tx1"/>
          </a:solidFill>
          <a:ln w="63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D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25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75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2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25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2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75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75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39" grpId="0" animBg="1"/>
      <p:bldP spid="43" grpId="0" animBg="1"/>
      <p:bldP spid="47" grpId="0" animBg="1"/>
      <p:bldP spid="50" grpId="0" animBg="1"/>
      <p:bldP spid="95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806" y="1625485"/>
            <a:ext cx="839178" cy="382166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66FEE88-D322-4305-A4F7-CF2FE16D99D2}"/>
              </a:ext>
            </a:extLst>
          </p:cNvPr>
          <p:cNvSpPr txBox="1"/>
          <p:nvPr/>
        </p:nvSpPr>
        <p:spPr>
          <a:xfrm>
            <a:off x="3022741" y="1343154"/>
            <a:ext cx="73580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Bonus </a:t>
            </a:r>
            <a:r>
              <a:rPr lang="id-ID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Level</a:t>
            </a:r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Yaitu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komisi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yang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didapatkan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dari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pertumbuhan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anggota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baru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.</a:t>
            </a:r>
          </a:p>
          <a:p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Dari </a:t>
            </a:r>
            <a:r>
              <a:rPr lang="id-ID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Level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 s/d 20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komisi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sebesar</a:t>
            </a: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Rp 2.500,- / </a:t>
            </a:r>
            <a:r>
              <a:rPr lang="en-US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Titik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8375684-4CB6-4086-8784-8A792406A7E0}"/>
              </a:ext>
            </a:extLst>
          </p:cNvPr>
          <p:cNvSpPr txBox="1"/>
          <p:nvPr/>
        </p:nvSpPr>
        <p:spPr>
          <a:xfrm>
            <a:off x="2922127" y="3663815"/>
            <a:ext cx="132167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Rp 2.500,-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B619B24-38AA-443E-A529-8AA674360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7051" y="2474550"/>
            <a:ext cx="755601" cy="798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AFAA0174-0039-4F6F-8561-AB5B10FFB313}"/>
              </a:ext>
            </a:extLst>
          </p:cNvPr>
          <p:cNvSpPr txBox="1"/>
          <p:nvPr/>
        </p:nvSpPr>
        <p:spPr>
          <a:xfrm>
            <a:off x="5487112" y="5954942"/>
            <a:ext cx="1926061" cy="338554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Dst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s/d 20 Level</a:t>
            </a:r>
            <a:endParaRPr lang="en-ID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02F0043-E5A0-487B-A9C8-9CF6E4933292}"/>
              </a:ext>
            </a:extLst>
          </p:cNvPr>
          <p:cNvCxnSpPr>
            <a:cxnSpLocks/>
            <a:endCxn id="61" idx="0"/>
          </p:cNvCxnSpPr>
          <p:nvPr/>
        </p:nvCxnSpPr>
        <p:spPr>
          <a:xfrm flipH="1">
            <a:off x="4652315" y="3139914"/>
            <a:ext cx="1624930" cy="30092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3DB65160-3738-4C58-8509-9316DC404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7691" y="3440834"/>
            <a:ext cx="609247" cy="644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DA34E299-5942-4C9F-84A2-4ED85CD20B8E}"/>
              </a:ext>
            </a:extLst>
          </p:cNvPr>
          <p:cNvCxnSpPr>
            <a:cxnSpLocks/>
            <a:stCxn id="61" idx="2"/>
            <a:endCxn id="75" idx="0"/>
          </p:cNvCxnSpPr>
          <p:nvPr/>
        </p:nvCxnSpPr>
        <p:spPr>
          <a:xfrm>
            <a:off x="4652315" y="4084896"/>
            <a:ext cx="742308" cy="43858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65CA07B-4318-458D-A324-A8042BFDBC8B}"/>
              </a:ext>
            </a:extLst>
          </p:cNvPr>
          <p:cNvCxnSpPr>
            <a:cxnSpLocks/>
            <a:endCxn id="67" idx="0"/>
          </p:cNvCxnSpPr>
          <p:nvPr/>
        </p:nvCxnSpPr>
        <p:spPr>
          <a:xfrm>
            <a:off x="6701775" y="3125631"/>
            <a:ext cx="1564952" cy="32297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6BDAE7C-A003-4CE7-9E4D-B3E189568F73}"/>
              </a:ext>
            </a:extLst>
          </p:cNvPr>
          <p:cNvCxnSpPr>
            <a:cxnSpLocks/>
            <a:stCxn id="55" idx="2"/>
            <a:endCxn id="59" idx="0"/>
          </p:cNvCxnSpPr>
          <p:nvPr/>
        </p:nvCxnSpPr>
        <p:spPr>
          <a:xfrm flipH="1">
            <a:off x="6450143" y="3273331"/>
            <a:ext cx="24709" cy="2681611"/>
          </a:xfrm>
          <a:prstGeom prst="straightConnector1">
            <a:avLst/>
          </a:prstGeom>
          <a:ln w="9525">
            <a:solidFill>
              <a:schemeClr val="tx1">
                <a:lumMod val="95000"/>
                <a:lumOff val="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43A5F31-8C98-479C-9688-848D07828EC3}"/>
              </a:ext>
            </a:extLst>
          </p:cNvPr>
          <p:cNvCxnSpPr>
            <a:cxnSpLocks/>
            <a:stCxn id="61" idx="2"/>
            <a:endCxn id="73" idx="0"/>
          </p:cNvCxnSpPr>
          <p:nvPr/>
        </p:nvCxnSpPr>
        <p:spPr>
          <a:xfrm flipH="1">
            <a:off x="3933409" y="4084896"/>
            <a:ext cx="718906" cy="40829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78C0AA9-77F1-4593-B433-3B592AEF4EB5}"/>
              </a:ext>
            </a:extLst>
          </p:cNvPr>
          <p:cNvCxnSpPr>
            <a:cxnSpLocks/>
          </p:cNvCxnSpPr>
          <p:nvPr/>
        </p:nvCxnSpPr>
        <p:spPr>
          <a:xfrm>
            <a:off x="7227616" y="5016836"/>
            <a:ext cx="87621" cy="62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F3CB8154-6C2D-499B-A691-9FDB1504E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8057" y="3448604"/>
            <a:ext cx="597339" cy="631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A9B95682-5A6C-48E6-965F-52121560E991}"/>
              </a:ext>
            </a:extLst>
          </p:cNvPr>
          <p:cNvCxnSpPr>
            <a:cxnSpLocks/>
            <a:stCxn id="67" idx="2"/>
            <a:endCxn id="77" idx="0"/>
          </p:cNvCxnSpPr>
          <p:nvPr/>
        </p:nvCxnSpPr>
        <p:spPr>
          <a:xfrm>
            <a:off x="8266727" y="4080077"/>
            <a:ext cx="689185" cy="47867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4681B55-EC2B-42A9-9D55-BE8633B013EC}"/>
              </a:ext>
            </a:extLst>
          </p:cNvPr>
          <p:cNvCxnSpPr>
            <a:cxnSpLocks/>
            <a:stCxn id="67" idx="2"/>
            <a:endCxn id="71" idx="0"/>
          </p:cNvCxnSpPr>
          <p:nvPr/>
        </p:nvCxnSpPr>
        <p:spPr>
          <a:xfrm flipH="1">
            <a:off x="7442687" y="4080077"/>
            <a:ext cx="824040" cy="450522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3D031961-E1B9-4283-8B87-6D435EDE591B}"/>
              </a:ext>
            </a:extLst>
          </p:cNvPr>
          <p:cNvSpPr txBox="1"/>
          <p:nvPr/>
        </p:nvSpPr>
        <p:spPr>
          <a:xfrm>
            <a:off x="8951495" y="3728105"/>
            <a:ext cx="1388857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Rp 2.500,-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660FDB41-7B17-47C7-9958-E630E465C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9988" y="4530599"/>
            <a:ext cx="585397" cy="618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68B0A103-B97D-42F1-870A-C9EE77AE060F}"/>
              </a:ext>
            </a:extLst>
          </p:cNvPr>
          <p:cNvSpPr txBox="1"/>
          <p:nvPr/>
        </p:nvSpPr>
        <p:spPr>
          <a:xfrm>
            <a:off x="6841586" y="5456484"/>
            <a:ext cx="1388857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Rp 2.500,-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2AB3CC7-ABF5-4EC6-A74E-B5171DFD4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3018" y="4493190"/>
            <a:ext cx="620782" cy="6562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C78671ED-A7CE-4B11-9549-562CE5DF127B}"/>
              </a:ext>
            </a:extLst>
          </p:cNvPr>
          <p:cNvSpPr txBox="1"/>
          <p:nvPr/>
        </p:nvSpPr>
        <p:spPr>
          <a:xfrm>
            <a:off x="3287201" y="5432420"/>
            <a:ext cx="132167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Rp 2.500,-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C8666D3-ECE5-41D9-9E7A-D0C94C16E2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9439" y="4523484"/>
            <a:ext cx="610367" cy="6452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C93397B5-13A6-4813-B28F-A9898BF74EF1}"/>
              </a:ext>
            </a:extLst>
          </p:cNvPr>
          <p:cNvSpPr txBox="1"/>
          <p:nvPr/>
        </p:nvSpPr>
        <p:spPr>
          <a:xfrm>
            <a:off x="4845491" y="5436293"/>
            <a:ext cx="1321673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Rp. 2.500,-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C99F320C-ED22-48D8-A6D1-A2C4B0E38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0616" y="4558749"/>
            <a:ext cx="570591" cy="603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80F8F72E-DAFE-43A6-B023-989002F7FDFB}"/>
              </a:ext>
            </a:extLst>
          </p:cNvPr>
          <p:cNvSpPr txBox="1"/>
          <p:nvPr/>
        </p:nvSpPr>
        <p:spPr>
          <a:xfrm>
            <a:off x="8404619" y="5468516"/>
            <a:ext cx="1388857" cy="30777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1" lang="en-US" altLang="ja-JP" sz="1400" b="1" dirty="0">
                <a:latin typeface="Arial" panose="020B0604020202020204" pitchFamily="34" charset="0"/>
                <a:cs typeface="Arial" panose="020B0604020202020204" pitchFamily="34" charset="0"/>
              </a:rPr>
              <a:t>Rp 2.500,-</a:t>
            </a:r>
            <a:endParaRPr kumimoji="1" lang="ja-JP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3362AAF-C68E-4096-BBCC-0C41F8677B02}"/>
              </a:ext>
            </a:extLst>
          </p:cNvPr>
          <p:cNvGrpSpPr/>
          <p:nvPr/>
        </p:nvGrpSpPr>
        <p:grpSpPr>
          <a:xfrm>
            <a:off x="1896318" y="510150"/>
            <a:ext cx="4016806" cy="636504"/>
            <a:chOff x="1214147" y="510149"/>
            <a:chExt cx="5794355" cy="829594"/>
          </a:xfrm>
        </p:grpSpPr>
        <p:sp>
          <p:nvSpPr>
            <p:cNvPr id="46" name="Google Shape;1608;p45">
              <a:extLst>
                <a:ext uri="{FF2B5EF4-FFF2-40B4-BE49-F238E27FC236}">
                  <a16:creationId xmlns:a16="http://schemas.microsoft.com/office/drawing/2014/main" id="{0FD1E884-E23E-4C36-A7A7-5791D59F8AF4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6220B3E-7B10-41D1-8E6F-18F28854E480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48" name="Google Shape;1607;p45">
                <a:extLst>
                  <a:ext uri="{FF2B5EF4-FFF2-40B4-BE49-F238E27FC236}">
                    <a16:creationId xmlns:a16="http://schemas.microsoft.com/office/drawing/2014/main" id="{E3BE17C3-A2B2-42F0-A90C-A7F9DF23A130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1608;p45">
                <a:extLst>
                  <a:ext uri="{FF2B5EF4-FFF2-40B4-BE49-F238E27FC236}">
                    <a16:creationId xmlns:a16="http://schemas.microsoft.com/office/drawing/2014/main" id="{9ED2E1EB-CA72-41C8-8DBD-9E1A21721A62}"/>
                  </a:ext>
                </a:extLst>
              </p:cNvPr>
              <p:cNvSpPr/>
              <p:nvPr/>
            </p:nvSpPr>
            <p:spPr>
              <a:xfrm>
                <a:off x="1734859" y="624553"/>
                <a:ext cx="4207431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1609;p45">
                <a:extLst>
                  <a:ext uri="{FF2B5EF4-FFF2-40B4-BE49-F238E27FC236}">
                    <a16:creationId xmlns:a16="http://schemas.microsoft.com/office/drawing/2014/main" id="{FFC91EA8-B2D5-4C64-879F-290A657EC314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E178AB6E-3D6F-4FBF-8FCC-866309906F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5048" y="567113"/>
            <a:ext cx="2371385" cy="5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500"/>
                            </p:stCondLst>
                            <p:childTnLst>
                              <p:par>
                                <p:cTn id="9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75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0" grpId="0" animBg="1"/>
      <p:bldP spid="59" grpId="0" animBg="1"/>
      <p:bldP spid="70" grpId="0" animBg="1"/>
      <p:bldP spid="72" grpId="0" animBg="1"/>
      <p:bldP spid="74" grpId="0" animBg="1"/>
      <p:bldP spid="76" grpId="0" animBg="1"/>
      <p:bldP spid="7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932" y="1625485"/>
            <a:ext cx="839178" cy="3821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ADA627-3908-4D21-8C14-599892CA5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72" y="1876925"/>
            <a:ext cx="6036163" cy="4552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17B404-40B7-443D-B7B4-3A87804F754E}"/>
              </a:ext>
            </a:extLst>
          </p:cNvPr>
          <p:cNvSpPr txBox="1"/>
          <p:nvPr/>
        </p:nvSpPr>
        <p:spPr>
          <a:xfrm>
            <a:off x="2804188" y="1334982"/>
            <a:ext cx="618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ILUSTRASI BONUS  </a:t>
            </a:r>
            <a:r>
              <a:rPr lang="id-ID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LEVEL</a:t>
            </a:r>
            <a:r>
              <a:rPr lang="en-US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DUPLIKASI 2 MITRA BARU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34E5C7-2A85-49FB-9231-F3B0BF5F988B}"/>
              </a:ext>
            </a:extLst>
          </p:cNvPr>
          <p:cNvGrpSpPr/>
          <p:nvPr/>
        </p:nvGrpSpPr>
        <p:grpSpPr>
          <a:xfrm>
            <a:off x="1896317" y="510150"/>
            <a:ext cx="4426661" cy="636504"/>
            <a:chOff x="1214147" y="510149"/>
            <a:chExt cx="5794355" cy="829594"/>
          </a:xfrm>
        </p:grpSpPr>
        <p:sp>
          <p:nvSpPr>
            <p:cNvPr id="17" name="Google Shape;1608;p45">
              <a:extLst>
                <a:ext uri="{FF2B5EF4-FFF2-40B4-BE49-F238E27FC236}">
                  <a16:creationId xmlns:a16="http://schemas.microsoft.com/office/drawing/2014/main" id="{85309311-4224-43EE-84A6-52D8ED5957E7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AEFE22D-1C44-44F0-A8C6-89B4E555EBBE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19" name="Google Shape;1607;p45">
                <a:extLst>
                  <a:ext uri="{FF2B5EF4-FFF2-40B4-BE49-F238E27FC236}">
                    <a16:creationId xmlns:a16="http://schemas.microsoft.com/office/drawing/2014/main" id="{B7086702-471E-49C2-A5B9-545F8538167A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608;p45">
                <a:extLst>
                  <a:ext uri="{FF2B5EF4-FFF2-40B4-BE49-F238E27FC236}">
                    <a16:creationId xmlns:a16="http://schemas.microsoft.com/office/drawing/2014/main" id="{EB4A6658-1391-4059-9DF8-5008161CA419}"/>
                  </a:ext>
                </a:extLst>
              </p:cNvPr>
              <p:cNvSpPr/>
              <p:nvPr/>
            </p:nvSpPr>
            <p:spPr>
              <a:xfrm>
                <a:off x="1734858" y="624553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9;p45">
                <a:extLst>
                  <a:ext uri="{FF2B5EF4-FFF2-40B4-BE49-F238E27FC236}">
                    <a16:creationId xmlns:a16="http://schemas.microsoft.com/office/drawing/2014/main" id="{3139B929-C6F5-4719-BCBD-B177CAC800C4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ACD252A1-3A33-4005-8B08-F993A8298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7510" y="578470"/>
            <a:ext cx="3543277" cy="52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4027821-85C2-4522-9E28-F7F5B2172C13}"/>
              </a:ext>
            </a:extLst>
          </p:cNvPr>
          <p:cNvGrpSpPr/>
          <p:nvPr/>
        </p:nvGrpSpPr>
        <p:grpSpPr>
          <a:xfrm>
            <a:off x="2901362" y="557089"/>
            <a:ext cx="3805153" cy="830997"/>
            <a:chOff x="1353630" y="510149"/>
            <a:chExt cx="3603623" cy="829338"/>
          </a:xfrm>
        </p:grpSpPr>
        <p:sp>
          <p:nvSpPr>
            <p:cNvPr id="5" name="Google Shape;1607;p45">
              <a:extLst>
                <a:ext uri="{FF2B5EF4-FFF2-40B4-BE49-F238E27FC236}">
                  <a16:creationId xmlns:a16="http://schemas.microsoft.com/office/drawing/2014/main" id="{D9B1886F-C3F9-44F9-A9D2-54412A121C6C}"/>
                </a:ext>
              </a:extLst>
            </p:cNvPr>
            <p:cNvSpPr/>
            <p:nvPr/>
          </p:nvSpPr>
          <p:spPr>
            <a:xfrm>
              <a:off x="1353630" y="861141"/>
              <a:ext cx="352456" cy="478333"/>
            </a:xfrm>
            <a:custGeom>
              <a:avLst/>
              <a:gdLst/>
              <a:ahLst/>
              <a:cxnLst/>
              <a:rect l="l" t="t" r="r" b="b"/>
              <a:pathLst>
                <a:path w="16872" h="9216" extrusionOk="0">
                  <a:moveTo>
                    <a:pt x="1" y="1"/>
                  </a:moveTo>
                  <a:lnTo>
                    <a:pt x="3346" y="9216"/>
                  </a:lnTo>
                  <a:lnTo>
                    <a:pt x="16872" y="7025"/>
                  </a:lnTo>
                  <a:lnTo>
                    <a:pt x="16872" y="1"/>
                  </a:lnTo>
                  <a:close/>
                </a:path>
              </a:pathLst>
            </a:custGeom>
            <a:solidFill>
              <a:srgbClr val="905A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608;p45">
              <a:extLst>
                <a:ext uri="{FF2B5EF4-FFF2-40B4-BE49-F238E27FC236}">
                  <a16:creationId xmlns:a16="http://schemas.microsoft.com/office/drawing/2014/main" id="{67CC9ED4-985B-49DD-8DDB-22260A89A524}"/>
                </a:ext>
              </a:extLst>
            </p:cNvPr>
            <p:cNvSpPr/>
            <p:nvPr/>
          </p:nvSpPr>
          <p:spPr>
            <a:xfrm>
              <a:off x="1734859" y="599195"/>
              <a:ext cx="3222394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09;p45">
              <a:extLst>
                <a:ext uri="{FF2B5EF4-FFF2-40B4-BE49-F238E27FC236}">
                  <a16:creationId xmlns:a16="http://schemas.microsoft.com/office/drawing/2014/main" id="{0075C838-2294-4629-B219-D26BE6FE4C97}"/>
                </a:ext>
              </a:extLst>
            </p:cNvPr>
            <p:cNvSpPr/>
            <p:nvPr/>
          </p:nvSpPr>
          <p:spPr>
            <a:xfrm>
              <a:off x="1423513" y="510149"/>
              <a:ext cx="863977" cy="829338"/>
            </a:xfrm>
            <a:custGeom>
              <a:avLst/>
              <a:gdLst/>
              <a:ahLst/>
              <a:cxnLst/>
              <a:rect l="l" t="t" r="r" b="b"/>
              <a:pathLst>
                <a:path w="50912" h="28004" extrusionOk="0">
                  <a:moveTo>
                    <a:pt x="10180" y="1"/>
                  </a:moveTo>
                  <a:lnTo>
                    <a:pt x="0" y="28004"/>
                  </a:lnTo>
                  <a:lnTo>
                    <a:pt x="41779" y="28004"/>
                  </a:lnTo>
                  <a:lnTo>
                    <a:pt x="50911" y="1"/>
                  </a:lnTo>
                  <a:close/>
                </a:path>
              </a:pathLst>
            </a:custGeom>
            <a:solidFill>
              <a:srgbClr val="D59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92;p17">
              <a:extLst>
                <a:ext uri="{FF2B5EF4-FFF2-40B4-BE49-F238E27FC236}">
                  <a16:creationId xmlns:a16="http://schemas.microsoft.com/office/drawing/2014/main" id="{280068B5-C493-4C94-9798-C1C1E093C0DC}"/>
                </a:ext>
              </a:extLst>
            </p:cNvPr>
            <p:cNvGrpSpPr/>
            <p:nvPr/>
          </p:nvGrpSpPr>
          <p:grpSpPr>
            <a:xfrm>
              <a:off x="1559753" y="693428"/>
              <a:ext cx="509131" cy="506047"/>
              <a:chOff x="-4932650" y="2046625"/>
              <a:chExt cx="293025" cy="291250"/>
            </a:xfrm>
          </p:grpSpPr>
          <p:sp>
            <p:nvSpPr>
              <p:cNvPr id="9" name="Google Shape;193;p17">
                <a:extLst>
                  <a:ext uri="{FF2B5EF4-FFF2-40B4-BE49-F238E27FC236}">
                    <a16:creationId xmlns:a16="http://schemas.microsoft.com/office/drawing/2014/main" id="{3FCEC26A-4720-4C84-AE2B-74CE24DCFC7D}"/>
                  </a:ext>
                </a:extLst>
              </p:cNvPr>
              <p:cNvSpPr/>
              <p:nvPr/>
            </p:nvSpPr>
            <p:spPr>
              <a:xfrm>
                <a:off x="-4932650" y="2046625"/>
                <a:ext cx="293025" cy="291250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650" extrusionOk="0">
                    <a:moveTo>
                      <a:pt x="7625" y="694"/>
                    </a:moveTo>
                    <a:cubicBezTo>
                      <a:pt x="9515" y="694"/>
                      <a:pt x="11059" y="2206"/>
                      <a:pt x="11059" y="4096"/>
                    </a:cubicBezTo>
                    <a:cubicBezTo>
                      <a:pt x="11059" y="5987"/>
                      <a:pt x="9515" y="7530"/>
                      <a:pt x="7625" y="7530"/>
                    </a:cubicBezTo>
                    <a:cubicBezTo>
                      <a:pt x="5735" y="7530"/>
                      <a:pt x="4223" y="5987"/>
                      <a:pt x="4223" y="4096"/>
                    </a:cubicBezTo>
                    <a:cubicBezTo>
                      <a:pt x="4223" y="2206"/>
                      <a:pt x="5735" y="694"/>
                      <a:pt x="7625" y="694"/>
                    </a:cubicBezTo>
                    <a:close/>
                    <a:moveTo>
                      <a:pt x="3344" y="8066"/>
                    </a:moveTo>
                    <a:cubicBezTo>
                      <a:pt x="3435" y="8066"/>
                      <a:pt x="3529" y="8098"/>
                      <a:pt x="3593" y="8161"/>
                    </a:cubicBezTo>
                    <a:cubicBezTo>
                      <a:pt x="3719" y="8287"/>
                      <a:pt x="3719" y="8507"/>
                      <a:pt x="3593" y="8633"/>
                    </a:cubicBezTo>
                    <a:lnTo>
                      <a:pt x="1324" y="10870"/>
                    </a:lnTo>
                    <a:cubicBezTo>
                      <a:pt x="1277" y="10933"/>
                      <a:pt x="1190" y="10964"/>
                      <a:pt x="1100" y="10964"/>
                    </a:cubicBezTo>
                    <a:cubicBezTo>
                      <a:pt x="1009" y="10964"/>
                      <a:pt x="915" y="10933"/>
                      <a:pt x="852" y="10870"/>
                    </a:cubicBezTo>
                    <a:cubicBezTo>
                      <a:pt x="757" y="10744"/>
                      <a:pt x="757" y="10523"/>
                      <a:pt x="852" y="10397"/>
                    </a:cubicBezTo>
                    <a:lnTo>
                      <a:pt x="3120" y="8161"/>
                    </a:lnTo>
                    <a:cubicBezTo>
                      <a:pt x="3167" y="8098"/>
                      <a:pt x="3254" y="8066"/>
                      <a:pt x="3344" y="8066"/>
                    </a:cubicBezTo>
                    <a:close/>
                    <a:moveTo>
                      <a:pt x="7625" y="1"/>
                    </a:moveTo>
                    <a:cubicBezTo>
                      <a:pt x="5357" y="1"/>
                      <a:pt x="3529" y="1860"/>
                      <a:pt x="3529" y="4096"/>
                    </a:cubicBezTo>
                    <a:cubicBezTo>
                      <a:pt x="3529" y="5136"/>
                      <a:pt x="3908" y="6050"/>
                      <a:pt x="4538" y="6743"/>
                    </a:cubicBezTo>
                    <a:lnTo>
                      <a:pt x="3813" y="7467"/>
                    </a:lnTo>
                    <a:cubicBezTo>
                      <a:pt x="3673" y="7386"/>
                      <a:pt x="3520" y="7347"/>
                      <a:pt x="3367" y="7347"/>
                    </a:cubicBezTo>
                    <a:cubicBezTo>
                      <a:pt x="3106" y="7347"/>
                      <a:pt x="2846" y="7458"/>
                      <a:pt x="2647" y="7656"/>
                    </a:cubicBezTo>
                    <a:lnTo>
                      <a:pt x="379" y="9893"/>
                    </a:lnTo>
                    <a:cubicBezTo>
                      <a:pt x="1" y="10271"/>
                      <a:pt x="1" y="10964"/>
                      <a:pt x="379" y="11343"/>
                    </a:cubicBezTo>
                    <a:cubicBezTo>
                      <a:pt x="584" y="11547"/>
                      <a:pt x="852" y="11650"/>
                      <a:pt x="1119" y="11650"/>
                    </a:cubicBezTo>
                    <a:cubicBezTo>
                      <a:pt x="1387" y="11650"/>
                      <a:pt x="1655" y="11547"/>
                      <a:pt x="1860" y="11343"/>
                    </a:cubicBezTo>
                    <a:lnTo>
                      <a:pt x="4097" y="9106"/>
                    </a:lnTo>
                    <a:cubicBezTo>
                      <a:pt x="4412" y="8791"/>
                      <a:pt x="4506" y="8318"/>
                      <a:pt x="4286" y="7909"/>
                    </a:cubicBezTo>
                    <a:lnTo>
                      <a:pt x="5010" y="7215"/>
                    </a:lnTo>
                    <a:cubicBezTo>
                      <a:pt x="5703" y="7814"/>
                      <a:pt x="6648" y="8192"/>
                      <a:pt x="7625" y="8192"/>
                    </a:cubicBezTo>
                    <a:cubicBezTo>
                      <a:pt x="9925" y="8192"/>
                      <a:pt x="11721" y="6333"/>
                      <a:pt x="11721" y="4096"/>
                    </a:cubicBezTo>
                    <a:cubicBezTo>
                      <a:pt x="11721" y="1828"/>
                      <a:pt x="9893" y="1"/>
                      <a:pt x="7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94;p17">
                <a:extLst>
                  <a:ext uri="{FF2B5EF4-FFF2-40B4-BE49-F238E27FC236}">
                    <a16:creationId xmlns:a16="http://schemas.microsoft.com/office/drawing/2014/main" id="{3991038A-C8E9-4D29-B8AD-91177A311320}"/>
                  </a:ext>
                </a:extLst>
              </p:cNvPr>
              <p:cNvSpPr/>
              <p:nvPr/>
            </p:nvSpPr>
            <p:spPr>
              <a:xfrm>
                <a:off x="-4802675" y="2115050"/>
                <a:ext cx="122100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443" extrusionOk="0">
                    <a:moveTo>
                      <a:pt x="2428" y="1"/>
                    </a:moveTo>
                    <a:cubicBezTo>
                      <a:pt x="2301" y="1"/>
                      <a:pt x="2172" y="72"/>
                      <a:pt x="2111" y="225"/>
                    </a:cubicBezTo>
                    <a:lnTo>
                      <a:pt x="1418" y="2116"/>
                    </a:lnTo>
                    <a:lnTo>
                      <a:pt x="693" y="225"/>
                    </a:lnTo>
                    <a:cubicBezTo>
                      <a:pt x="645" y="105"/>
                      <a:pt x="524" y="4"/>
                      <a:pt x="400" y="4"/>
                    </a:cubicBezTo>
                    <a:cubicBezTo>
                      <a:pt x="361" y="4"/>
                      <a:pt x="321" y="14"/>
                      <a:pt x="284" y="36"/>
                    </a:cubicBezTo>
                    <a:cubicBezTo>
                      <a:pt x="126" y="99"/>
                      <a:pt x="0" y="288"/>
                      <a:pt x="63" y="446"/>
                    </a:cubicBezTo>
                    <a:lnTo>
                      <a:pt x="1103" y="3218"/>
                    </a:lnTo>
                    <a:cubicBezTo>
                      <a:pt x="1168" y="3364"/>
                      <a:pt x="1299" y="3443"/>
                      <a:pt x="1428" y="3443"/>
                    </a:cubicBezTo>
                    <a:cubicBezTo>
                      <a:pt x="1551" y="3443"/>
                      <a:pt x="1672" y="3372"/>
                      <a:pt x="1733" y="3218"/>
                    </a:cubicBezTo>
                    <a:lnTo>
                      <a:pt x="2426" y="1328"/>
                    </a:lnTo>
                    <a:lnTo>
                      <a:pt x="3151" y="3218"/>
                    </a:lnTo>
                    <a:cubicBezTo>
                      <a:pt x="3215" y="3364"/>
                      <a:pt x="3346" y="3443"/>
                      <a:pt x="3476" y="3443"/>
                    </a:cubicBezTo>
                    <a:cubicBezTo>
                      <a:pt x="3598" y="3443"/>
                      <a:pt x="3719" y="3372"/>
                      <a:pt x="3781" y="3218"/>
                    </a:cubicBezTo>
                    <a:lnTo>
                      <a:pt x="4789" y="446"/>
                    </a:lnTo>
                    <a:cubicBezTo>
                      <a:pt x="4884" y="257"/>
                      <a:pt x="4789" y="68"/>
                      <a:pt x="4600" y="36"/>
                    </a:cubicBezTo>
                    <a:cubicBezTo>
                      <a:pt x="4562" y="14"/>
                      <a:pt x="4521" y="4"/>
                      <a:pt x="4479" y="4"/>
                    </a:cubicBezTo>
                    <a:cubicBezTo>
                      <a:pt x="4346" y="4"/>
                      <a:pt x="4207" y="105"/>
                      <a:pt x="4159" y="225"/>
                    </a:cubicBezTo>
                    <a:lnTo>
                      <a:pt x="3466" y="2116"/>
                    </a:lnTo>
                    <a:lnTo>
                      <a:pt x="2741" y="225"/>
                    </a:lnTo>
                    <a:cubicBezTo>
                      <a:pt x="2693" y="80"/>
                      <a:pt x="2561" y="1"/>
                      <a:pt x="24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B325B56-D721-4E81-95A1-B1387F9E0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731" y="838765"/>
            <a:ext cx="2452006" cy="2646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9E4149-BA8B-46E2-8FB8-74CE00C8D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1082" y="1803738"/>
            <a:ext cx="1232842" cy="1232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AE6821-0DE3-4F61-A7BB-AB55791A1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400" y="1868629"/>
            <a:ext cx="5168844" cy="37997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6642212" y="1414675"/>
            <a:ext cx="4907797" cy="60002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F04941-A8E1-4420-95F2-24C7A9D4BA8C}"/>
              </a:ext>
            </a:extLst>
          </p:cNvPr>
          <p:cNvSpPr txBox="1"/>
          <p:nvPr/>
        </p:nvSpPr>
        <p:spPr>
          <a:xfrm>
            <a:off x="2041677" y="4835961"/>
            <a:ext cx="5690401" cy="1310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Alamat	: 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Jl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Poros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karianggo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No. 7 Ling Tete Batu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          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Kel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Bontoa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Kec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Mandai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Kab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Maros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            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Provinsi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Sulawesi Selatan 90552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No. Telp</a:t>
            </a:r>
            <a:r>
              <a:rPr lang="en-US" sz="1400" dirty="0"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	:  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+6285.2149.59193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Website	:  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www.sinba.co.id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D5ACBC-B9F2-4E88-A902-B3EF4A019605}"/>
              </a:ext>
            </a:extLst>
          </p:cNvPr>
          <p:cNvSpPr txBox="1"/>
          <p:nvPr/>
        </p:nvSpPr>
        <p:spPr>
          <a:xfrm>
            <a:off x="3581486" y="2183478"/>
            <a:ext cx="610633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D" sz="14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ID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Perusahaan </a:t>
            </a:r>
            <a:r>
              <a:rPr lang="en-ID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Ini</a:t>
            </a:r>
            <a:r>
              <a:rPr lang="en-ID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Didirikan</a:t>
            </a:r>
            <a:r>
              <a:rPr lang="en-ID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Dengan</a:t>
            </a:r>
            <a:r>
              <a:rPr lang="en-ID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Niat</a:t>
            </a:r>
            <a:r>
              <a:rPr lang="en-ID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Baik</a:t>
            </a:r>
            <a:r>
              <a:rPr lang="en-ID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Dan Cara Yang </a:t>
            </a:r>
          </a:p>
          <a:p>
            <a:r>
              <a:rPr lang="en-ID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Baik</a:t>
            </a:r>
            <a:r>
              <a:rPr lang="en-ID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Untuk</a:t>
            </a:r>
            <a:r>
              <a:rPr lang="en-ID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Kesejahteraan</a:t>
            </a:r>
            <a:r>
              <a:rPr lang="en-ID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Masyarakat Indonesia.</a:t>
            </a:r>
          </a:p>
          <a:p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Adalah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Perusahaan yang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bergerak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di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bidang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Reseller</a:t>
            </a:r>
          </a:p>
          <a:p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Produk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Herbal Kesehatan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Didalam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pemasaran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sangat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cepat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dan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tumbuh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Berkembang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ini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merupakan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momentum yang sangat</a:t>
            </a:r>
          </a:p>
          <a:p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Baik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dalam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sejarah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penjualan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Perusahaan juga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berbagi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keuntungan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yang </a:t>
            </a:r>
          </a:p>
          <a:p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Cepat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Bagi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para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mitra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distributor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penjualan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 </a:t>
            </a:r>
          </a:p>
          <a:p>
            <a:endParaRPr lang="en-ID" sz="1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9" y="2550665"/>
            <a:ext cx="721925" cy="3263102"/>
          </a:xfrm>
          <a:prstGeom prst="rect">
            <a:avLst/>
          </a:prstGeom>
        </p:spPr>
      </p:pic>
      <p:sp>
        <p:nvSpPr>
          <p:cNvPr id="20" name="Teardrop 19">
            <a:extLst>
              <a:ext uri="{FF2B5EF4-FFF2-40B4-BE49-F238E27FC236}">
                <a16:creationId xmlns:a16="http://schemas.microsoft.com/office/drawing/2014/main" id="{29E2DC2E-182F-4FF7-9E36-4DE8440F079C}"/>
              </a:ext>
            </a:extLst>
          </p:cNvPr>
          <p:cNvSpPr/>
          <p:nvPr/>
        </p:nvSpPr>
        <p:spPr>
          <a:xfrm>
            <a:off x="7968342" y="2362816"/>
            <a:ext cx="4040575" cy="4132986"/>
          </a:xfrm>
          <a:prstGeom prst="teardrop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67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t="100000" r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DE4CFFE-7657-4C96-8099-C7A3915D9DF9}"/>
              </a:ext>
            </a:extLst>
          </p:cNvPr>
          <p:cNvSpPr/>
          <p:nvPr/>
        </p:nvSpPr>
        <p:spPr>
          <a:xfrm>
            <a:off x="3709262" y="1488931"/>
            <a:ext cx="7222594" cy="3880137"/>
          </a:xfrm>
          <a:prstGeom prst="rect">
            <a:avLst/>
          </a:prstGeom>
          <a:solidFill>
            <a:schemeClr val="bg1">
              <a:lumMod val="50000"/>
              <a:lumOff val="50000"/>
              <a:alpha val="1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0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C8FA3-31A8-4431-83DC-FCFCE04B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56730" y="1916365"/>
            <a:ext cx="3940127" cy="412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670BD-2615-4D44-8171-BC7A35231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048" y="2756302"/>
            <a:ext cx="4070809" cy="629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DF3B1-C40C-43BF-AB3C-55EB0B842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291" y="1916365"/>
            <a:ext cx="4176709" cy="30740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C817404-A8C8-485A-ABF3-6DC49FEFF3AC}"/>
              </a:ext>
            </a:extLst>
          </p:cNvPr>
          <p:cNvGrpSpPr/>
          <p:nvPr/>
        </p:nvGrpSpPr>
        <p:grpSpPr>
          <a:xfrm>
            <a:off x="6651489" y="4620242"/>
            <a:ext cx="3315957" cy="400110"/>
            <a:chOff x="9962067" y="6068636"/>
            <a:chExt cx="4307316" cy="8014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C5FB3F-117D-4127-8672-161CC9B9FC69}"/>
                </a:ext>
              </a:extLst>
            </p:cNvPr>
            <p:cNvSpPr txBox="1"/>
            <p:nvPr/>
          </p:nvSpPr>
          <p:spPr>
            <a:xfrm>
              <a:off x="10531001" y="6068636"/>
              <a:ext cx="3738382" cy="801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https://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www.sinba.co.id</a:t>
              </a:r>
            </a:p>
          </p:txBody>
        </p:sp>
        <p:sp>
          <p:nvSpPr>
            <p:cNvPr id="8" name="Google Shape;8744;p72">
              <a:extLst>
                <a:ext uri="{FF2B5EF4-FFF2-40B4-BE49-F238E27FC236}">
                  <a16:creationId xmlns:a16="http://schemas.microsoft.com/office/drawing/2014/main" id="{5EC2C0C4-FD42-4C19-A1F1-E398D9575E58}"/>
                </a:ext>
              </a:extLst>
            </p:cNvPr>
            <p:cNvSpPr/>
            <p:nvPr/>
          </p:nvSpPr>
          <p:spPr>
            <a:xfrm>
              <a:off x="9962067" y="6104226"/>
              <a:ext cx="568934" cy="705846"/>
            </a:xfrm>
            <a:custGeom>
              <a:avLst/>
              <a:gdLst/>
              <a:ahLst/>
              <a:cxnLst/>
              <a:rect l="l" t="t" r="r" b="b"/>
              <a:pathLst>
                <a:path w="19329" h="19325" extrusionOk="0">
                  <a:moveTo>
                    <a:pt x="9062" y="1229"/>
                  </a:moveTo>
                  <a:lnTo>
                    <a:pt x="9062" y="4539"/>
                  </a:lnTo>
                  <a:cubicBezTo>
                    <a:pt x="8470" y="4557"/>
                    <a:pt x="7885" y="4602"/>
                    <a:pt x="7311" y="4674"/>
                  </a:cubicBezTo>
                  <a:cubicBezTo>
                    <a:pt x="7223" y="4339"/>
                    <a:pt x="7036" y="4037"/>
                    <a:pt x="6773" y="3811"/>
                  </a:cubicBezTo>
                  <a:cubicBezTo>
                    <a:pt x="7392" y="2428"/>
                    <a:pt x="8211" y="1513"/>
                    <a:pt x="9062" y="1229"/>
                  </a:cubicBezTo>
                  <a:close/>
                  <a:moveTo>
                    <a:pt x="10194" y="1226"/>
                  </a:moveTo>
                  <a:cubicBezTo>
                    <a:pt x="11278" y="1586"/>
                    <a:pt x="12272" y="2944"/>
                    <a:pt x="12912" y="4835"/>
                  </a:cubicBezTo>
                  <a:cubicBezTo>
                    <a:pt x="12015" y="4662"/>
                    <a:pt x="11106" y="4566"/>
                    <a:pt x="10194" y="4539"/>
                  </a:cubicBezTo>
                  <a:lnTo>
                    <a:pt x="10194" y="1226"/>
                  </a:lnTo>
                  <a:close/>
                  <a:moveTo>
                    <a:pt x="5665" y="4530"/>
                  </a:moveTo>
                  <a:cubicBezTo>
                    <a:pt x="6170" y="4530"/>
                    <a:pt x="6423" y="5139"/>
                    <a:pt x="6067" y="5496"/>
                  </a:cubicBezTo>
                  <a:cubicBezTo>
                    <a:pt x="5950" y="5611"/>
                    <a:pt x="5808" y="5663"/>
                    <a:pt x="5669" y="5663"/>
                  </a:cubicBezTo>
                  <a:cubicBezTo>
                    <a:pt x="5378" y="5663"/>
                    <a:pt x="5101" y="5438"/>
                    <a:pt x="5101" y="5097"/>
                  </a:cubicBezTo>
                  <a:cubicBezTo>
                    <a:pt x="5101" y="4783"/>
                    <a:pt x="5351" y="4530"/>
                    <a:pt x="5665" y="4530"/>
                  </a:cubicBezTo>
                  <a:close/>
                  <a:moveTo>
                    <a:pt x="6743" y="1643"/>
                  </a:moveTo>
                  <a:cubicBezTo>
                    <a:pt x="6363" y="2129"/>
                    <a:pt x="6019" y="2718"/>
                    <a:pt x="5717" y="3397"/>
                  </a:cubicBezTo>
                  <a:lnTo>
                    <a:pt x="5665" y="3397"/>
                  </a:lnTo>
                  <a:cubicBezTo>
                    <a:pt x="4578" y="3397"/>
                    <a:pt x="3769" y="4406"/>
                    <a:pt x="4008" y="5469"/>
                  </a:cubicBezTo>
                  <a:cubicBezTo>
                    <a:pt x="3075" y="5822"/>
                    <a:pt x="2277" y="6266"/>
                    <a:pt x="1646" y="6773"/>
                  </a:cubicBezTo>
                  <a:cubicBezTo>
                    <a:pt x="2507" y="4394"/>
                    <a:pt x="4373" y="2516"/>
                    <a:pt x="6743" y="1643"/>
                  </a:cubicBezTo>
                  <a:close/>
                  <a:moveTo>
                    <a:pt x="12510" y="1631"/>
                  </a:moveTo>
                  <a:lnTo>
                    <a:pt x="12510" y="1631"/>
                  </a:lnTo>
                  <a:cubicBezTo>
                    <a:pt x="14926" y="2500"/>
                    <a:pt x="16828" y="4403"/>
                    <a:pt x="17698" y="6818"/>
                  </a:cubicBezTo>
                  <a:cubicBezTo>
                    <a:pt x="17269" y="6483"/>
                    <a:pt x="16810" y="6196"/>
                    <a:pt x="16327" y="5955"/>
                  </a:cubicBezTo>
                  <a:cubicBezTo>
                    <a:pt x="15645" y="5614"/>
                    <a:pt x="14932" y="5342"/>
                    <a:pt x="14195" y="5136"/>
                  </a:cubicBezTo>
                  <a:cubicBezTo>
                    <a:pt x="13933" y="4203"/>
                    <a:pt x="13585" y="3349"/>
                    <a:pt x="13169" y="2612"/>
                  </a:cubicBezTo>
                  <a:cubicBezTo>
                    <a:pt x="12975" y="2268"/>
                    <a:pt x="12755" y="1942"/>
                    <a:pt x="12510" y="1631"/>
                  </a:cubicBezTo>
                  <a:close/>
                  <a:moveTo>
                    <a:pt x="4636" y="6444"/>
                  </a:moveTo>
                  <a:cubicBezTo>
                    <a:pt x="4684" y="6483"/>
                    <a:pt x="4738" y="6519"/>
                    <a:pt x="4793" y="6553"/>
                  </a:cubicBezTo>
                  <a:cubicBezTo>
                    <a:pt x="4651" y="7407"/>
                    <a:pt x="4566" y="8268"/>
                    <a:pt x="4542" y="9134"/>
                  </a:cubicBezTo>
                  <a:lnTo>
                    <a:pt x="1230" y="9134"/>
                  </a:lnTo>
                  <a:cubicBezTo>
                    <a:pt x="1568" y="8083"/>
                    <a:pt x="2821" y="7081"/>
                    <a:pt x="4636" y="6444"/>
                  </a:cubicBezTo>
                  <a:close/>
                  <a:moveTo>
                    <a:pt x="9062" y="5674"/>
                  </a:moveTo>
                  <a:lnTo>
                    <a:pt x="9062" y="9134"/>
                  </a:lnTo>
                  <a:lnTo>
                    <a:pt x="5674" y="9134"/>
                  </a:lnTo>
                  <a:cubicBezTo>
                    <a:pt x="5698" y="8343"/>
                    <a:pt x="5774" y="7558"/>
                    <a:pt x="5904" y="6776"/>
                  </a:cubicBezTo>
                  <a:lnTo>
                    <a:pt x="5904" y="6779"/>
                  </a:lnTo>
                  <a:cubicBezTo>
                    <a:pt x="6462" y="6698"/>
                    <a:pt x="6949" y="6344"/>
                    <a:pt x="7196" y="5834"/>
                  </a:cubicBezTo>
                  <a:cubicBezTo>
                    <a:pt x="7815" y="5746"/>
                    <a:pt x="8437" y="5692"/>
                    <a:pt x="9062" y="5674"/>
                  </a:cubicBezTo>
                  <a:close/>
                  <a:moveTo>
                    <a:pt x="10194" y="5671"/>
                  </a:moveTo>
                  <a:cubicBezTo>
                    <a:pt x="11227" y="5701"/>
                    <a:pt x="12257" y="5834"/>
                    <a:pt x="13265" y="6063"/>
                  </a:cubicBezTo>
                  <a:cubicBezTo>
                    <a:pt x="13422" y="6743"/>
                    <a:pt x="13534" y="7431"/>
                    <a:pt x="13597" y="8126"/>
                  </a:cubicBezTo>
                  <a:cubicBezTo>
                    <a:pt x="13144" y="8310"/>
                    <a:pt x="12794" y="8675"/>
                    <a:pt x="12631" y="9134"/>
                  </a:cubicBezTo>
                  <a:lnTo>
                    <a:pt x="10194" y="9134"/>
                  </a:lnTo>
                  <a:lnTo>
                    <a:pt x="10194" y="5671"/>
                  </a:lnTo>
                  <a:close/>
                  <a:moveTo>
                    <a:pt x="14497" y="6417"/>
                  </a:moveTo>
                  <a:cubicBezTo>
                    <a:pt x="14950" y="6571"/>
                    <a:pt x="15391" y="6752"/>
                    <a:pt x="15817" y="6966"/>
                  </a:cubicBezTo>
                  <a:cubicBezTo>
                    <a:pt x="17037" y="7585"/>
                    <a:pt x="17837" y="8352"/>
                    <a:pt x="18099" y="9137"/>
                  </a:cubicBezTo>
                  <a:lnTo>
                    <a:pt x="15835" y="9134"/>
                  </a:lnTo>
                  <a:cubicBezTo>
                    <a:pt x="15654" y="8627"/>
                    <a:pt x="15243" y="8234"/>
                    <a:pt x="14730" y="8077"/>
                  </a:cubicBezTo>
                  <a:cubicBezTo>
                    <a:pt x="14678" y="7519"/>
                    <a:pt x="14603" y="6966"/>
                    <a:pt x="14497" y="6417"/>
                  </a:cubicBezTo>
                  <a:close/>
                  <a:moveTo>
                    <a:pt x="14241" y="9137"/>
                  </a:moveTo>
                  <a:cubicBezTo>
                    <a:pt x="14555" y="9137"/>
                    <a:pt x="14808" y="9391"/>
                    <a:pt x="14808" y="9702"/>
                  </a:cubicBezTo>
                  <a:cubicBezTo>
                    <a:pt x="14808" y="10016"/>
                    <a:pt x="14555" y="10270"/>
                    <a:pt x="14241" y="10270"/>
                  </a:cubicBezTo>
                  <a:lnTo>
                    <a:pt x="14241" y="10267"/>
                  </a:lnTo>
                  <a:lnTo>
                    <a:pt x="14204" y="10267"/>
                  </a:lnTo>
                  <a:cubicBezTo>
                    <a:pt x="13902" y="10251"/>
                    <a:pt x="13667" y="10004"/>
                    <a:pt x="13667" y="9702"/>
                  </a:cubicBezTo>
                  <a:cubicBezTo>
                    <a:pt x="13667" y="9403"/>
                    <a:pt x="13899" y="9155"/>
                    <a:pt x="14195" y="9137"/>
                  </a:cubicBezTo>
                  <a:close/>
                  <a:moveTo>
                    <a:pt x="18099" y="10270"/>
                  </a:moveTo>
                  <a:cubicBezTo>
                    <a:pt x="17861" y="10967"/>
                    <a:pt x="17194" y="11643"/>
                    <a:pt x="16161" y="12217"/>
                  </a:cubicBezTo>
                  <a:cubicBezTo>
                    <a:pt x="15632" y="12504"/>
                    <a:pt x="15080" y="12742"/>
                    <a:pt x="14506" y="12930"/>
                  </a:cubicBezTo>
                  <a:cubicBezTo>
                    <a:pt x="14606" y="12407"/>
                    <a:pt x="14678" y="11873"/>
                    <a:pt x="14730" y="11323"/>
                  </a:cubicBezTo>
                  <a:lnTo>
                    <a:pt x="14730" y="11326"/>
                  </a:lnTo>
                  <a:cubicBezTo>
                    <a:pt x="15243" y="11166"/>
                    <a:pt x="15654" y="10774"/>
                    <a:pt x="15835" y="10270"/>
                  </a:cubicBezTo>
                  <a:close/>
                  <a:moveTo>
                    <a:pt x="4542" y="10267"/>
                  </a:moveTo>
                  <a:cubicBezTo>
                    <a:pt x="4566" y="11163"/>
                    <a:pt x="4660" y="12060"/>
                    <a:pt x="4820" y="12945"/>
                  </a:cubicBezTo>
                  <a:cubicBezTo>
                    <a:pt x="2927" y="12320"/>
                    <a:pt x="1583" y="11351"/>
                    <a:pt x="1230" y="10267"/>
                  </a:cubicBezTo>
                  <a:close/>
                  <a:moveTo>
                    <a:pt x="9062" y="10267"/>
                  </a:moveTo>
                  <a:lnTo>
                    <a:pt x="9062" y="12628"/>
                  </a:lnTo>
                  <a:cubicBezTo>
                    <a:pt x="8603" y="12791"/>
                    <a:pt x="8238" y="13141"/>
                    <a:pt x="8054" y="13594"/>
                  </a:cubicBezTo>
                  <a:cubicBezTo>
                    <a:pt x="7377" y="13534"/>
                    <a:pt x="6707" y="13428"/>
                    <a:pt x="6046" y="13280"/>
                  </a:cubicBezTo>
                  <a:cubicBezTo>
                    <a:pt x="5828" y="12290"/>
                    <a:pt x="5702" y="11281"/>
                    <a:pt x="5674" y="10267"/>
                  </a:cubicBezTo>
                  <a:close/>
                  <a:moveTo>
                    <a:pt x="12631" y="10267"/>
                  </a:moveTo>
                  <a:cubicBezTo>
                    <a:pt x="12794" y="10725"/>
                    <a:pt x="13144" y="11091"/>
                    <a:pt x="13597" y="11275"/>
                  </a:cubicBezTo>
                  <a:cubicBezTo>
                    <a:pt x="13534" y="11945"/>
                    <a:pt x="13431" y="12613"/>
                    <a:pt x="13280" y="13268"/>
                  </a:cubicBezTo>
                  <a:cubicBezTo>
                    <a:pt x="12595" y="13422"/>
                    <a:pt x="11900" y="13531"/>
                    <a:pt x="11203" y="13594"/>
                  </a:cubicBezTo>
                  <a:cubicBezTo>
                    <a:pt x="11019" y="13141"/>
                    <a:pt x="10653" y="12791"/>
                    <a:pt x="10194" y="12628"/>
                  </a:cubicBezTo>
                  <a:lnTo>
                    <a:pt x="10194" y="10267"/>
                  </a:lnTo>
                  <a:close/>
                  <a:moveTo>
                    <a:pt x="9627" y="13678"/>
                  </a:moveTo>
                  <a:cubicBezTo>
                    <a:pt x="9923" y="13678"/>
                    <a:pt x="10170" y="13905"/>
                    <a:pt x="10191" y="14201"/>
                  </a:cubicBezTo>
                  <a:lnTo>
                    <a:pt x="10191" y="14231"/>
                  </a:lnTo>
                  <a:cubicBezTo>
                    <a:pt x="10191" y="14231"/>
                    <a:pt x="10191" y="14234"/>
                    <a:pt x="10191" y="14237"/>
                  </a:cubicBezTo>
                  <a:cubicBezTo>
                    <a:pt x="10188" y="14545"/>
                    <a:pt x="9938" y="14793"/>
                    <a:pt x="9630" y="14796"/>
                  </a:cubicBezTo>
                  <a:cubicBezTo>
                    <a:pt x="9319" y="14796"/>
                    <a:pt x="9065" y="14545"/>
                    <a:pt x="9062" y="14237"/>
                  </a:cubicBezTo>
                  <a:lnTo>
                    <a:pt x="9062" y="14231"/>
                  </a:lnTo>
                  <a:lnTo>
                    <a:pt x="9062" y="14201"/>
                  </a:lnTo>
                  <a:cubicBezTo>
                    <a:pt x="9083" y="13905"/>
                    <a:pt x="9331" y="13678"/>
                    <a:pt x="9627" y="13678"/>
                  </a:cubicBezTo>
                  <a:close/>
                  <a:moveTo>
                    <a:pt x="1640" y="12579"/>
                  </a:moveTo>
                  <a:lnTo>
                    <a:pt x="1640" y="12579"/>
                  </a:lnTo>
                  <a:cubicBezTo>
                    <a:pt x="1936" y="12812"/>
                    <a:pt x="2250" y="13020"/>
                    <a:pt x="2579" y="13204"/>
                  </a:cubicBezTo>
                  <a:cubicBezTo>
                    <a:pt x="3313" y="13615"/>
                    <a:pt x="4168" y="13953"/>
                    <a:pt x="5110" y="14213"/>
                  </a:cubicBezTo>
                  <a:cubicBezTo>
                    <a:pt x="5496" y="15620"/>
                    <a:pt x="6061" y="16813"/>
                    <a:pt x="6752" y="17691"/>
                  </a:cubicBezTo>
                  <a:cubicBezTo>
                    <a:pt x="4373" y="16828"/>
                    <a:pt x="2501" y="14956"/>
                    <a:pt x="1640" y="12579"/>
                  </a:cubicBezTo>
                  <a:close/>
                  <a:moveTo>
                    <a:pt x="17698" y="12555"/>
                  </a:moveTo>
                  <a:cubicBezTo>
                    <a:pt x="16837" y="14938"/>
                    <a:pt x="14932" y="16831"/>
                    <a:pt x="12535" y="17691"/>
                  </a:cubicBezTo>
                  <a:cubicBezTo>
                    <a:pt x="12770" y="17395"/>
                    <a:pt x="12981" y="17081"/>
                    <a:pt x="13169" y="16752"/>
                  </a:cubicBezTo>
                  <a:cubicBezTo>
                    <a:pt x="13594" y="16013"/>
                    <a:pt x="13945" y="15149"/>
                    <a:pt x="14213" y="14201"/>
                  </a:cubicBezTo>
                  <a:cubicBezTo>
                    <a:pt x="15140" y="13944"/>
                    <a:pt x="15986" y="13609"/>
                    <a:pt x="16713" y="13204"/>
                  </a:cubicBezTo>
                  <a:cubicBezTo>
                    <a:pt x="17058" y="13014"/>
                    <a:pt x="17387" y="12797"/>
                    <a:pt x="17698" y="12555"/>
                  </a:cubicBezTo>
                  <a:close/>
                  <a:moveTo>
                    <a:pt x="6381" y="14503"/>
                  </a:moveTo>
                  <a:cubicBezTo>
                    <a:pt x="6906" y="14602"/>
                    <a:pt x="7450" y="14678"/>
                    <a:pt x="8005" y="14726"/>
                  </a:cubicBezTo>
                  <a:cubicBezTo>
                    <a:pt x="8162" y="15240"/>
                    <a:pt x="8555" y="15650"/>
                    <a:pt x="9062" y="15831"/>
                  </a:cubicBezTo>
                  <a:lnTo>
                    <a:pt x="9062" y="18096"/>
                  </a:lnTo>
                  <a:cubicBezTo>
                    <a:pt x="8286" y="17833"/>
                    <a:pt x="7531" y="17048"/>
                    <a:pt x="6933" y="15853"/>
                  </a:cubicBezTo>
                  <a:cubicBezTo>
                    <a:pt x="6716" y="15415"/>
                    <a:pt x="6532" y="14965"/>
                    <a:pt x="6381" y="14503"/>
                  </a:cubicBezTo>
                  <a:close/>
                  <a:moveTo>
                    <a:pt x="12933" y="14497"/>
                  </a:moveTo>
                  <a:cubicBezTo>
                    <a:pt x="12740" y="15083"/>
                    <a:pt x="12486" y="15650"/>
                    <a:pt x="12184" y="16188"/>
                  </a:cubicBezTo>
                  <a:cubicBezTo>
                    <a:pt x="11595" y="17211"/>
                    <a:pt x="10904" y="17869"/>
                    <a:pt x="10194" y="18099"/>
                  </a:cubicBezTo>
                  <a:lnTo>
                    <a:pt x="10194" y="15831"/>
                  </a:lnTo>
                  <a:cubicBezTo>
                    <a:pt x="10702" y="15650"/>
                    <a:pt x="11094" y="15240"/>
                    <a:pt x="11251" y="14726"/>
                  </a:cubicBezTo>
                  <a:cubicBezTo>
                    <a:pt x="11828" y="14675"/>
                    <a:pt x="12390" y="14596"/>
                    <a:pt x="12933" y="14497"/>
                  </a:cubicBezTo>
                  <a:close/>
                  <a:moveTo>
                    <a:pt x="9630" y="0"/>
                  </a:moveTo>
                  <a:cubicBezTo>
                    <a:pt x="7063" y="0"/>
                    <a:pt x="4645" y="1015"/>
                    <a:pt x="2821" y="2860"/>
                  </a:cubicBezTo>
                  <a:cubicBezTo>
                    <a:pt x="1012" y="4678"/>
                    <a:pt x="1" y="7138"/>
                    <a:pt x="4" y="9702"/>
                  </a:cubicBezTo>
                  <a:cubicBezTo>
                    <a:pt x="4" y="15016"/>
                    <a:pt x="4313" y="19325"/>
                    <a:pt x="9630" y="19325"/>
                  </a:cubicBezTo>
                  <a:cubicBezTo>
                    <a:pt x="9634" y="19325"/>
                    <a:pt x="9637" y="19325"/>
                    <a:pt x="9641" y="19325"/>
                  </a:cubicBezTo>
                  <a:cubicBezTo>
                    <a:pt x="12198" y="19325"/>
                    <a:pt x="14654" y="18314"/>
                    <a:pt x="16469" y="16508"/>
                  </a:cubicBezTo>
                  <a:cubicBezTo>
                    <a:pt x="18314" y="14687"/>
                    <a:pt x="19328" y="12268"/>
                    <a:pt x="19328" y="9702"/>
                  </a:cubicBezTo>
                  <a:cubicBezTo>
                    <a:pt x="19328" y="8407"/>
                    <a:pt x="19069" y="7129"/>
                    <a:pt x="18558" y="5940"/>
                  </a:cubicBezTo>
                  <a:cubicBezTo>
                    <a:pt x="18066" y="4789"/>
                    <a:pt x="17360" y="3741"/>
                    <a:pt x="16472" y="2857"/>
                  </a:cubicBezTo>
                  <a:cubicBezTo>
                    <a:pt x="15587" y="1969"/>
                    <a:pt x="14539" y="1263"/>
                    <a:pt x="13389" y="770"/>
                  </a:cubicBezTo>
                  <a:cubicBezTo>
                    <a:pt x="12199" y="260"/>
                    <a:pt x="10922" y="0"/>
                    <a:pt x="96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63D787-BCFC-4F39-A457-87B4EEC80320}"/>
              </a:ext>
            </a:extLst>
          </p:cNvPr>
          <p:cNvSpPr txBox="1"/>
          <p:nvPr/>
        </p:nvSpPr>
        <p:spPr>
          <a:xfrm>
            <a:off x="7643007" y="3632203"/>
            <a:ext cx="20306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PLAN </a:t>
            </a:r>
            <a:r>
              <a:rPr lang="en-ID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</a:t>
            </a:r>
            <a:endParaRPr lang="en-ID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28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08" y="1625485"/>
            <a:ext cx="831773" cy="382166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896318" y="510149"/>
            <a:ext cx="4089252" cy="629959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6809" y="543084"/>
            <a:ext cx="2651241" cy="563894"/>
          </a:xfrm>
          <a:prstGeom prst="rect">
            <a:avLst/>
          </a:prstGeom>
        </p:spPr>
      </p:pic>
      <p:sp>
        <p:nvSpPr>
          <p:cNvPr id="58" name="TextBox 9">
            <a:extLst>
              <a:ext uri="{FF2B5EF4-FFF2-40B4-BE49-F238E27FC236}">
                <a16:creationId xmlns:a16="http://schemas.microsoft.com/office/drawing/2014/main" id="{219B157C-448E-4553-B785-7B91D34D96CF}"/>
              </a:ext>
            </a:extLst>
          </p:cNvPr>
          <p:cNvSpPr txBox="1"/>
          <p:nvPr/>
        </p:nvSpPr>
        <p:spPr>
          <a:xfrm>
            <a:off x="2466019" y="3536317"/>
            <a:ext cx="9431473" cy="1485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21"/>
              </a:lnSpc>
            </a:pP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121"/>
              </a:lnSpc>
              <a:spcBef>
                <a:spcPct val="0"/>
              </a:spcBef>
            </a:pPr>
            <a:b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1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B793908-2072-4BE9-A77F-B34E87E96298}"/>
              </a:ext>
            </a:extLst>
          </p:cNvPr>
          <p:cNvSpPr txBox="1"/>
          <p:nvPr/>
        </p:nvSpPr>
        <p:spPr>
          <a:xfrm>
            <a:off x="3664268" y="1889712"/>
            <a:ext cx="735806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Reward plan B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hanya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bisa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diterima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Cara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masuk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PLAN B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wajib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melakukan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First Order pada Plan A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terlebih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dahulu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. </a:t>
            </a:r>
          </a:p>
          <a:p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Baru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Mitra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dapat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melakukan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Top Up Diamond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Produk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pada PLAN B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dengan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pembelanjaan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senilai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650.000,-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bernilai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poin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b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Apabila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terjadi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perkembangan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poin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grup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Top Up Diamond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maka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akan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dihitung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poin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reward PLAN B.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Top Up Diamond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cukup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 kali posting pada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setiap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ID Member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jika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ingin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memperoleh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poin</a:t>
            </a: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Reward pada Plan B.</a:t>
            </a:r>
          </a:p>
          <a:p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67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08" y="1625485"/>
            <a:ext cx="831773" cy="382166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896318" y="510149"/>
            <a:ext cx="4089252" cy="629959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230" y="540868"/>
            <a:ext cx="3359100" cy="541886"/>
          </a:xfrm>
          <a:prstGeom prst="rect">
            <a:avLst/>
          </a:prstGeom>
        </p:spPr>
      </p:pic>
      <p:grpSp>
        <p:nvGrpSpPr>
          <p:cNvPr id="17" name="Group 9">
            <a:extLst>
              <a:ext uri="{FF2B5EF4-FFF2-40B4-BE49-F238E27FC236}">
                <a16:creationId xmlns:a16="http://schemas.microsoft.com/office/drawing/2014/main" id="{CC752EBC-3E34-449D-B126-1A25C60C6357}"/>
              </a:ext>
            </a:extLst>
          </p:cNvPr>
          <p:cNvGrpSpPr/>
          <p:nvPr/>
        </p:nvGrpSpPr>
        <p:grpSpPr>
          <a:xfrm>
            <a:off x="2969506" y="1546936"/>
            <a:ext cx="1643333" cy="1619358"/>
            <a:chOff x="0" y="0"/>
            <a:chExt cx="6409338" cy="6092054"/>
          </a:xfrm>
        </p:grpSpPr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709BE940-DC5A-4237-B1EF-3F06EEDE525F}"/>
                </a:ext>
              </a:extLst>
            </p:cNvPr>
            <p:cNvSpPr/>
            <p:nvPr/>
          </p:nvSpPr>
          <p:spPr>
            <a:xfrm>
              <a:off x="0" y="0"/>
              <a:ext cx="6409338" cy="5840509"/>
            </a:xfrm>
            <a:custGeom>
              <a:avLst/>
              <a:gdLst/>
              <a:ahLst/>
              <a:cxnLst/>
              <a:rect l="l" t="t" r="r" b="b"/>
              <a:pathLst>
                <a:path w="6409338" h="5840509">
                  <a:moveTo>
                    <a:pt x="0" y="0"/>
                  </a:moveTo>
                  <a:lnTo>
                    <a:pt x="6409338" y="0"/>
                  </a:lnTo>
                  <a:lnTo>
                    <a:pt x="6409338" y="5840509"/>
                  </a:lnTo>
                  <a:lnTo>
                    <a:pt x="0" y="5840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8D4AF273-195D-4804-908F-2E5B6BB7C741}"/>
                </a:ext>
              </a:extLst>
            </p:cNvPr>
            <p:cNvSpPr/>
            <p:nvPr/>
          </p:nvSpPr>
          <p:spPr>
            <a:xfrm>
              <a:off x="1946420" y="503312"/>
              <a:ext cx="3053468" cy="2543854"/>
            </a:xfrm>
            <a:custGeom>
              <a:avLst/>
              <a:gdLst/>
              <a:ahLst/>
              <a:cxnLst/>
              <a:rect l="l" t="t" r="r" b="b"/>
              <a:pathLst>
                <a:path w="3639912" h="3180373">
                  <a:moveTo>
                    <a:pt x="0" y="0"/>
                  </a:moveTo>
                  <a:lnTo>
                    <a:pt x="3639912" y="0"/>
                  </a:lnTo>
                  <a:lnTo>
                    <a:pt x="3639912" y="3180373"/>
                  </a:lnTo>
                  <a:lnTo>
                    <a:pt x="0" y="31803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20" name="Group 12">
              <a:extLst>
                <a:ext uri="{FF2B5EF4-FFF2-40B4-BE49-F238E27FC236}">
                  <a16:creationId xmlns:a16="http://schemas.microsoft.com/office/drawing/2014/main" id="{46944AA2-050F-4109-9537-E3AF12C6B3E7}"/>
                </a:ext>
              </a:extLst>
            </p:cNvPr>
            <p:cNvGrpSpPr/>
            <p:nvPr/>
          </p:nvGrpSpPr>
          <p:grpSpPr>
            <a:xfrm>
              <a:off x="903992" y="3531625"/>
              <a:ext cx="4297214" cy="901018"/>
              <a:chOff x="0" y="0"/>
              <a:chExt cx="7874267" cy="1651036"/>
            </a:xfrm>
          </p:grpSpPr>
          <p:sp>
            <p:nvSpPr>
              <p:cNvPr id="33" name="Freeform 13">
                <a:extLst>
                  <a:ext uri="{FF2B5EF4-FFF2-40B4-BE49-F238E27FC236}">
                    <a16:creationId xmlns:a16="http://schemas.microsoft.com/office/drawing/2014/main" id="{35A5C455-7280-411F-A708-9D8FB19DC9A4}"/>
                  </a:ext>
                </a:extLst>
              </p:cNvPr>
              <p:cNvSpPr/>
              <p:nvPr/>
            </p:nvSpPr>
            <p:spPr>
              <a:xfrm>
                <a:off x="0" y="0"/>
                <a:ext cx="7874267" cy="1651036"/>
              </a:xfrm>
              <a:custGeom>
                <a:avLst/>
                <a:gdLst/>
                <a:ahLst/>
                <a:cxnLst/>
                <a:rect l="l" t="t" r="r" b="b"/>
                <a:pathLst>
                  <a:path w="7874267" h="1651036">
                    <a:moveTo>
                      <a:pt x="203200" y="0"/>
                    </a:moveTo>
                    <a:lnTo>
                      <a:pt x="7874267" y="0"/>
                    </a:lnTo>
                    <a:lnTo>
                      <a:pt x="7671067" y="1651036"/>
                    </a:lnTo>
                    <a:lnTo>
                      <a:pt x="0" y="165103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27479"/>
              </a:solidFill>
            </p:spPr>
          </p:sp>
          <p:sp>
            <p:nvSpPr>
              <p:cNvPr id="34" name="TextBox 14">
                <a:extLst>
                  <a:ext uri="{FF2B5EF4-FFF2-40B4-BE49-F238E27FC236}">
                    <a16:creationId xmlns:a16="http://schemas.microsoft.com/office/drawing/2014/main" id="{054A1384-B8D9-439E-AEC0-3424CEAFE272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7671067" cy="17081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105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B6B01330-D706-4658-972F-C467A9BA6973}"/>
                </a:ext>
              </a:extLst>
            </p:cNvPr>
            <p:cNvSpPr/>
            <p:nvPr/>
          </p:nvSpPr>
          <p:spPr>
            <a:xfrm>
              <a:off x="883069" y="5301150"/>
              <a:ext cx="4588562" cy="790904"/>
            </a:xfrm>
            <a:custGeom>
              <a:avLst/>
              <a:gdLst/>
              <a:ahLst/>
              <a:cxnLst/>
              <a:rect l="l" t="t" r="r" b="b"/>
              <a:pathLst>
                <a:path w="5435445" h="896848">
                  <a:moveTo>
                    <a:pt x="0" y="0"/>
                  </a:moveTo>
                  <a:lnTo>
                    <a:pt x="5435444" y="0"/>
                  </a:lnTo>
                  <a:lnTo>
                    <a:pt x="5435444" y="896848"/>
                  </a:lnTo>
                  <a:lnTo>
                    <a:pt x="0" y="896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9284FEA0-6D5C-48B0-A80C-E55EF5073362}"/>
                </a:ext>
              </a:extLst>
            </p:cNvPr>
            <p:cNvSpPr txBox="1"/>
            <p:nvPr/>
          </p:nvSpPr>
          <p:spPr>
            <a:xfrm>
              <a:off x="1020860" y="3233929"/>
              <a:ext cx="3979026" cy="10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61"/>
                </a:lnSpc>
              </a:pPr>
              <a:r>
                <a:rPr lang="en-US" sz="1050" b="1" dirty="0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Tour &amp; Travel</a:t>
              </a:r>
            </a:p>
          </p:txBody>
        </p:sp>
        <p:sp>
          <p:nvSpPr>
            <p:cNvPr id="31" name="TextBox 17">
              <a:extLst>
                <a:ext uri="{FF2B5EF4-FFF2-40B4-BE49-F238E27FC236}">
                  <a16:creationId xmlns:a16="http://schemas.microsoft.com/office/drawing/2014/main" id="{6B5D2B12-7A9B-48D5-9630-7E03386E25FE}"/>
                </a:ext>
              </a:extLst>
            </p:cNvPr>
            <p:cNvSpPr txBox="1"/>
            <p:nvPr/>
          </p:nvSpPr>
          <p:spPr>
            <a:xfrm>
              <a:off x="1033563" y="4343269"/>
              <a:ext cx="3979026" cy="8225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16"/>
                </a:lnSpc>
              </a:pP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50 </a:t>
              </a:r>
              <a:r>
                <a:rPr lang="en-US" sz="1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Poin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| </a:t>
              </a:r>
              <a:r>
                <a:rPr lang="en-US" sz="10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KiKa</a:t>
              </a:r>
              <a:endParaRPr lang="en-US" sz="10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18">
              <a:extLst>
                <a:ext uri="{FF2B5EF4-FFF2-40B4-BE49-F238E27FC236}">
                  <a16:creationId xmlns:a16="http://schemas.microsoft.com/office/drawing/2014/main" id="{3943DA30-A547-48AC-9ED0-5F0139E55223}"/>
                </a:ext>
              </a:extLst>
            </p:cNvPr>
            <p:cNvSpPr txBox="1"/>
            <p:nvPr/>
          </p:nvSpPr>
          <p:spPr>
            <a:xfrm>
              <a:off x="1147881" y="5153325"/>
              <a:ext cx="3979026" cy="8090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16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Rp. 10.000.000,-</a:t>
              </a:r>
            </a:p>
          </p:txBody>
        </p:sp>
      </p:grpSp>
      <p:grpSp>
        <p:nvGrpSpPr>
          <p:cNvPr id="35" name="Group 29">
            <a:extLst>
              <a:ext uri="{FF2B5EF4-FFF2-40B4-BE49-F238E27FC236}">
                <a16:creationId xmlns:a16="http://schemas.microsoft.com/office/drawing/2014/main" id="{76F07B86-7D66-45BD-A1A7-C242BCD7E3C8}"/>
              </a:ext>
            </a:extLst>
          </p:cNvPr>
          <p:cNvGrpSpPr/>
          <p:nvPr/>
        </p:nvGrpSpPr>
        <p:grpSpPr>
          <a:xfrm>
            <a:off x="5451981" y="1691243"/>
            <a:ext cx="1643332" cy="1482744"/>
            <a:chOff x="0" y="0"/>
            <a:chExt cx="4606485" cy="4803346"/>
          </a:xfrm>
        </p:grpSpPr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296F9C4D-295C-4179-9AC0-19C6D4D8CBF1}"/>
                </a:ext>
              </a:extLst>
            </p:cNvPr>
            <p:cNvSpPr/>
            <p:nvPr/>
          </p:nvSpPr>
          <p:spPr>
            <a:xfrm>
              <a:off x="0" y="0"/>
              <a:ext cx="4606485" cy="4197660"/>
            </a:xfrm>
            <a:custGeom>
              <a:avLst/>
              <a:gdLst/>
              <a:ahLst/>
              <a:cxnLst/>
              <a:rect l="l" t="t" r="r" b="b"/>
              <a:pathLst>
                <a:path w="4606485" h="4197660">
                  <a:moveTo>
                    <a:pt x="0" y="0"/>
                  </a:moveTo>
                  <a:lnTo>
                    <a:pt x="4606485" y="0"/>
                  </a:lnTo>
                  <a:lnTo>
                    <a:pt x="4606485" y="4197660"/>
                  </a:lnTo>
                  <a:lnTo>
                    <a:pt x="0" y="4197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8" name="Group 31">
              <a:extLst>
                <a:ext uri="{FF2B5EF4-FFF2-40B4-BE49-F238E27FC236}">
                  <a16:creationId xmlns:a16="http://schemas.microsoft.com/office/drawing/2014/main" id="{85B8A6A1-CE49-4849-A18D-E8AE86319A14}"/>
                </a:ext>
              </a:extLst>
            </p:cNvPr>
            <p:cNvGrpSpPr/>
            <p:nvPr/>
          </p:nvGrpSpPr>
          <p:grpSpPr>
            <a:xfrm>
              <a:off x="689562" y="2515815"/>
              <a:ext cx="3008771" cy="869518"/>
              <a:chOff x="101600" y="-57150"/>
              <a:chExt cx="7671067" cy="2216894"/>
            </a:xfrm>
          </p:grpSpPr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7D2FC4C1-12A2-4CBB-9091-7795D9E3BC0D}"/>
                  </a:ext>
                </a:extLst>
              </p:cNvPr>
              <p:cNvSpPr/>
              <p:nvPr/>
            </p:nvSpPr>
            <p:spPr>
              <a:xfrm>
                <a:off x="687108" y="508705"/>
                <a:ext cx="5931959" cy="1651039"/>
              </a:xfrm>
              <a:custGeom>
                <a:avLst/>
                <a:gdLst/>
                <a:ahLst/>
                <a:cxnLst/>
                <a:rect l="l" t="t" r="r" b="b"/>
                <a:pathLst>
                  <a:path w="7874267" h="1651036">
                    <a:moveTo>
                      <a:pt x="203200" y="0"/>
                    </a:moveTo>
                    <a:lnTo>
                      <a:pt x="7874267" y="0"/>
                    </a:lnTo>
                    <a:lnTo>
                      <a:pt x="7671067" y="1651036"/>
                    </a:lnTo>
                    <a:lnTo>
                      <a:pt x="0" y="165103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27479"/>
              </a:solidFill>
            </p:spPr>
          </p:sp>
          <p:sp>
            <p:nvSpPr>
              <p:cNvPr id="45" name="TextBox 33">
                <a:extLst>
                  <a:ext uri="{FF2B5EF4-FFF2-40B4-BE49-F238E27FC236}">
                    <a16:creationId xmlns:a16="http://schemas.microsoft.com/office/drawing/2014/main" id="{B0BEF6D9-57FC-455B-9AF9-C19AC8755140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7671067" cy="17081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90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8012382-1BDB-48F4-AF7E-95F1B914F1B0}"/>
                </a:ext>
              </a:extLst>
            </p:cNvPr>
            <p:cNvSpPr/>
            <p:nvPr/>
          </p:nvSpPr>
          <p:spPr>
            <a:xfrm>
              <a:off x="432544" y="4158767"/>
              <a:ext cx="3522806" cy="644579"/>
            </a:xfrm>
            <a:custGeom>
              <a:avLst/>
              <a:gdLst/>
              <a:ahLst/>
              <a:cxnLst/>
              <a:rect l="l" t="t" r="r" b="b"/>
              <a:pathLst>
                <a:path w="3906534" h="644578">
                  <a:moveTo>
                    <a:pt x="0" y="0"/>
                  </a:moveTo>
                  <a:lnTo>
                    <a:pt x="3906534" y="0"/>
                  </a:lnTo>
                  <a:lnTo>
                    <a:pt x="3906534" y="644578"/>
                  </a:lnTo>
                  <a:lnTo>
                    <a:pt x="0" y="644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0" name="TextBox 35">
              <a:extLst>
                <a:ext uri="{FF2B5EF4-FFF2-40B4-BE49-F238E27FC236}">
                  <a16:creationId xmlns:a16="http://schemas.microsoft.com/office/drawing/2014/main" id="{B041B3BB-0E5E-4ED8-BA90-2FD301C80376}"/>
                </a:ext>
              </a:extLst>
            </p:cNvPr>
            <p:cNvSpPr txBox="1"/>
            <p:nvPr/>
          </p:nvSpPr>
          <p:spPr>
            <a:xfrm>
              <a:off x="733704" y="2618603"/>
              <a:ext cx="2859783" cy="682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40"/>
                </a:lnSpc>
              </a:pPr>
              <a:r>
                <a:rPr lang="en-US" sz="1050" b="1" dirty="0" err="1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Umroh</a:t>
              </a:r>
              <a:endParaRPr lang="en-US" sz="1050" b="1" dirty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36">
              <a:extLst>
                <a:ext uri="{FF2B5EF4-FFF2-40B4-BE49-F238E27FC236}">
                  <a16:creationId xmlns:a16="http://schemas.microsoft.com/office/drawing/2014/main" id="{9128277B-D662-459C-B7FD-D50CED28AB44}"/>
                </a:ext>
              </a:extLst>
            </p:cNvPr>
            <p:cNvSpPr txBox="1"/>
            <p:nvPr/>
          </p:nvSpPr>
          <p:spPr>
            <a:xfrm>
              <a:off x="742834" y="3513530"/>
              <a:ext cx="2859783" cy="540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7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500 </a:t>
              </a:r>
              <a:r>
                <a:rPr lang="en-US" sz="9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Poin</a:t>
              </a: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| </a:t>
              </a:r>
              <a:r>
                <a:rPr lang="en-US" sz="9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KiKa</a:t>
              </a:r>
              <a:endParaRPr lang="en-US" sz="9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42" name="TextBox 37">
              <a:extLst>
                <a:ext uri="{FF2B5EF4-FFF2-40B4-BE49-F238E27FC236}">
                  <a16:creationId xmlns:a16="http://schemas.microsoft.com/office/drawing/2014/main" id="{890635C2-8D08-4671-848A-52B903EE180E}"/>
                </a:ext>
              </a:extLst>
            </p:cNvPr>
            <p:cNvSpPr txBox="1"/>
            <p:nvPr/>
          </p:nvSpPr>
          <p:spPr>
            <a:xfrm>
              <a:off x="878402" y="4166995"/>
              <a:ext cx="2859783" cy="5408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77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Rp. 50.000.000,-</a:t>
              </a:r>
            </a:p>
          </p:txBody>
        </p:sp>
        <p:sp>
          <p:nvSpPr>
            <p:cNvPr id="43" name="Freeform 38">
              <a:extLst>
                <a:ext uri="{FF2B5EF4-FFF2-40B4-BE49-F238E27FC236}">
                  <a16:creationId xmlns:a16="http://schemas.microsoft.com/office/drawing/2014/main" id="{3F898A4D-4218-4DC8-81E0-D9562FA001B9}"/>
                </a:ext>
              </a:extLst>
            </p:cNvPr>
            <p:cNvSpPr/>
            <p:nvPr/>
          </p:nvSpPr>
          <p:spPr>
            <a:xfrm>
              <a:off x="942115" y="251171"/>
              <a:ext cx="2468979" cy="2240003"/>
            </a:xfrm>
            <a:custGeom>
              <a:avLst/>
              <a:gdLst/>
              <a:ahLst/>
              <a:cxnLst/>
              <a:rect l="l" t="t" r="r" b="b"/>
              <a:pathLst>
                <a:path w="2468979" h="2240003">
                  <a:moveTo>
                    <a:pt x="0" y="0"/>
                  </a:moveTo>
                  <a:lnTo>
                    <a:pt x="2468980" y="0"/>
                  </a:lnTo>
                  <a:lnTo>
                    <a:pt x="2468980" y="2240003"/>
                  </a:lnTo>
                  <a:lnTo>
                    <a:pt x="0" y="2240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10644" b="-10644"/>
              </a:stretch>
            </a:blipFill>
          </p:spPr>
        </p:sp>
      </p:grpSp>
      <p:grpSp>
        <p:nvGrpSpPr>
          <p:cNvPr id="46" name="Group 59">
            <a:extLst>
              <a:ext uri="{FF2B5EF4-FFF2-40B4-BE49-F238E27FC236}">
                <a16:creationId xmlns:a16="http://schemas.microsoft.com/office/drawing/2014/main" id="{FEA9355F-0493-42B2-9A91-97F836790B9B}"/>
              </a:ext>
            </a:extLst>
          </p:cNvPr>
          <p:cNvGrpSpPr/>
          <p:nvPr/>
        </p:nvGrpSpPr>
        <p:grpSpPr>
          <a:xfrm>
            <a:off x="8200131" y="1576826"/>
            <a:ext cx="1856792" cy="1568520"/>
            <a:chOff x="-112512" y="0"/>
            <a:chExt cx="6299090" cy="6640205"/>
          </a:xfrm>
        </p:grpSpPr>
        <p:sp>
          <p:nvSpPr>
            <p:cNvPr id="47" name="Freeform 60">
              <a:extLst>
                <a:ext uri="{FF2B5EF4-FFF2-40B4-BE49-F238E27FC236}">
                  <a16:creationId xmlns:a16="http://schemas.microsoft.com/office/drawing/2014/main" id="{9609DD9F-5665-4A54-9033-F113C2E9C2E5}"/>
                </a:ext>
              </a:extLst>
            </p:cNvPr>
            <p:cNvSpPr/>
            <p:nvPr/>
          </p:nvSpPr>
          <p:spPr>
            <a:xfrm>
              <a:off x="-112512" y="0"/>
              <a:ext cx="6299090" cy="5740044"/>
            </a:xfrm>
            <a:custGeom>
              <a:avLst/>
              <a:gdLst/>
              <a:ahLst/>
              <a:cxnLst/>
              <a:rect l="l" t="t" r="r" b="b"/>
              <a:pathLst>
                <a:path w="6299090" h="5740046">
                  <a:moveTo>
                    <a:pt x="0" y="0"/>
                  </a:moveTo>
                  <a:lnTo>
                    <a:pt x="6299090" y="0"/>
                  </a:lnTo>
                  <a:lnTo>
                    <a:pt x="6299090" y="5740046"/>
                  </a:lnTo>
                  <a:lnTo>
                    <a:pt x="0" y="5740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48" name="Group 61">
              <a:extLst>
                <a:ext uri="{FF2B5EF4-FFF2-40B4-BE49-F238E27FC236}">
                  <a16:creationId xmlns:a16="http://schemas.microsoft.com/office/drawing/2014/main" id="{21A5E16F-B65F-47F1-B7E0-061A9598C8F4}"/>
                </a:ext>
              </a:extLst>
            </p:cNvPr>
            <p:cNvGrpSpPr/>
            <p:nvPr/>
          </p:nvGrpSpPr>
          <p:grpSpPr>
            <a:xfrm>
              <a:off x="1298385" y="3440227"/>
              <a:ext cx="3393838" cy="1320525"/>
              <a:chOff x="764329" y="-57146"/>
              <a:chExt cx="6327753" cy="2462097"/>
            </a:xfrm>
          </p:grpSpPr>
          <p:sp>
            <p:nvSpPr>
              <p:cNvPr id="54" name="Freeform 62">
                <a:extLst>
                  <a:ext uri="{FF2B5EF4-FFF2-40B4-BE49-F238E27FC236}">
                    <a16:creationId xmlns:a16="http://schemas.microsoft.com/office/drawing/2014/main" id="{EDAB3303-F4A6-486E-BE77-59DD7D3A9127}"/>
                  </a:ext>
                </a:extLst>
              </p:cNvPr>
              <p:cNvSpPr/>
              <p:nvPr/>
            </p:nvSpPr>
            <p:spPr>
              <a:xfrm>
                <a:off x="843463" y="665036"/>
                <a:ext cx="6248619" cy="1739915"/>
              </a:xfrm>
              <a:custGeom>
                <a:avLst/>
                <a:gdLst/>
                <a:ahLst/>
                <a:cxnLst/>
                <a:rect l="l" t="t" r="r" b="b"/>
                <a:pathLst>
                  <a:path w="7874267" h="1651036">
                    <a:moveTo>
                      <a:pt x="203200" y="0"/>
                    </a:moveTo>
                    <a:lnTo>
                      <a:pt x="7874267" y="0"/>
                    </a:lnTo>
                    <a:lnTo>
                      <a:pt x="7671067" y="1651036"/>
                    </a:lnTo>
                    <a:lnTo>
                      <a:pt x="0" y="165103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27479"/>
              </a:solidFill>
            </p:spPr>
          </p:sp>
          <p:sp>
            <p:nvSpPr>
              <p:cNvPr id="55" name="TextBox 63">
                <a:extLst>
                  <a:ext uri="{FF2B5EF4-FFF2-40B4-BE49-F238E27FC236}">
                    <a16:creationId xmlns:a16="http://schemas.microsoft.com/office/drawing/2014/main" id="{6CD58DA0-13B7-4584-9F93-377CCAEC2AAB}"/>
                  </a:ext>
                </a:extLst>
              </p:cNvPr>
              <p:cNvSpPr txBox="1"/>
              <p:nvPr/>
            </p:nvSpPr>
            <p:spPr>
              <a:xfrm>
                <a:off x="764329" y="-57146"/>
                <a:ext cx="5957489" cy="181712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60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9" name="Freeform 64">
              <a:extLst>
                <a:ext uri="{FF2B5EF4-FFF2-40B4-BE49-F238E27FC236}">
                  <a16:creationId xmlns:a16="http://schemas.microsoft.com/office/drawing/2014/main" id="{4947D5C4-11A2-4F79-B84B-BEADC19FD22D}"/>
                </a:ext>
              </a:extLst>
            </p:cNvPr>
            <p:cNvSpPr/>
            <p:nvPr/>
          </p:nvSpPr>
          <p:spPr>
            <a:xfrm>
              <a:off x="801706" y="5769814"/>
              <a:ext cx="4633162" cy="870391"/>
            </a:xfrm>
            <a:custGeom>
              <a:avLst/>
              <a:gdLst/>
              <a:ahLst/>
              <a:cxnLst/>
              <a:rect l="l" t="t" r="r" b="b"/>
              <a:pathLst>
                <a:path w="5341949" h="881422">
                  <a:moveTo>
                    <a:pt x="0" y="0"/>
                  </a:moveTo>
                  <a:lnTo>
                    <a:pt x="5341949" y="0"/>
                  </a:lnTo>
                  <a:lnTo>
                    <a:pt x="5341949" y="881422"/>
                  </a:lnTo>
                  <a:lnTo>
                    <a:pt x="0" y="881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0" name="TextBox 65">
              <a:extLst>
                <a:ext uri="{FF2B5EF4-FFF2-40B4-BE49-F238E27FC236}">
                  <a16:creationId xmlns:a16="http://schemas.microsoft.com/office/drawing/2014/main" id="{C376A850-A307-4F99-BB49-00C267DA6E3E}"/>
                </a:ext>
              </a:extLst>
            </p:cNvPr>
            <p:cNvSpPr txBox="1"/>
            <p:nvPr/>
          </p:nvSpPr>
          <p:spPr>
            <a:xfrm>
              <a:off x="1003303" y="3458739"/>
              <a:ext cx="3910582" cy="1177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17"/>
                </a:lnSpc>
              </a:pPr>
              <a:r>
                <a:rPr lang="en-US" sz="1050" b="1" dirty="0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Pajero</a:t>
              </a:r>
            </a:p>
          </p:txBody>
        </p:sp>
        <p:sp>
          <p:nvSpPr>
            <p:cNvPr id="51" name="TextBox 66">
              <a:extLst>
                <a:ext uri="{FF2B5EF4-FFF2-40B4-BE49-F238E27FC236}">
                  <a16:creationId xmlns:a16="http://schemas.microsoft.com/office/drawing/2014/main" id="{E062E1D9-3E3B-44A1-B83E-BDB9E5997AD0}"/>
                </a:ext>
              </a:extLst>
            </p:cNvPr>
            <p:cNvSpPr txBox="1"/>
            <p:nvPr/>
          </p:nvSpPr>
          <p:spPr>
            <a:xfrm>
              <a:off x="1015780" y="4780840"/>
              <a:ext cx="3910582" cy="910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7.000 </a:t>
              </a:r>
              <a:r>
                <a:rPr lang="en-US" sz="9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Poin</a:t>
              </a: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| </a:t>
              </a:r>
              <a:r>
                <a:rPr lang="en-US" sz="9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KiKa</a:t>
              </a:r>
              <a:endParaRPr lang="en-US" sz="9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2" name="TextBox 67">
              <a:extLst>
                <a:ext uri="{FF2B5EF4-FFF2-40B4-BE49-F238E27FC236}">
                  <a16:creationId xmlns:a16="http://schemas.microsoft.com/office/drawing/2014/main" id="{A7EBF462-A816-419E-98DA-2F859558ACBA}"/>
                </a:ext>
              </a:extLst>
            </p:cNvPr>
            <p:cNvSpPr txBox="1"/>
            <p:nvPr/>
          </p:nvSpPr>
          <p:spPr>
            <a:xfrm>
              <a:off x="1201158" y="5546640"/>
              <a:ext cx="3910582" cy="910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83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Rp. 500.000.000,-</a:t>
              </a:r>
            </a:p>
          </p:txBody>
        </p:sp>
        <p:sp>
          <p:nvSpPr>
            <p:cNvPr id="53" name="Freeform 68">
              <a:extLst>
                <a:ext uri="{FF2B5EF4-FFF2-40B4-BE49-F238E27FC236}">
                  <a16:creationId xmlns:a16="http://schemas.microsoft.com/office/drawing/2014/main" id="{F5F935D8-1FE3-4B0C-AFF3-85152853F877}"/>
                </a:ext>
              </a:extLst>
            </p:cNvPr>
            <p:cNvSpPr/>
            <p:nvPr/>
          </p:nvSpPr>
          <p:spPr>
            <a:xfrm>
              <a:off x="1663187" y="1090436"/>
              <a:ext cx="2547855" cy="2512357"/>
            </a:xfrm>
            <a:custGeom>
              <a:avLst/>
              <a:gdLst/>
              <a:ahLst/>
              <a:cxnLst/>
              <a:rect l="l" t="t" r="r" b="b"/>
              <a:pathLst>
                <a:path w="3272224" h="2916369">
                  <a:moveTo>
                    <a:pt x="0" y="0"/>
                  </a:moveTo>
                  <a:lnTo>
                    <a:pt x="3272224" y="0"/>
                  </a:lnTo>
                  <a:lnTo>
                    <a:pt x="3272224" y="2916370"/>
                  </a:lnTo>
                  <a:lnTo>
                    <a:pt x="0" y="2916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56" name="Group 19">
            <a:extLst>
              <a:ext uri="{FF2B5EF4-FFF2-40B4-BE49-F238E27FC236}">
                <a16:creationId xmlns:a16="http://schemas.microsoft.com/office/drawing/2014/main" id="{22569FD3-E3EC-4403-A2F9-32FD38B78BF0}"/>
              </a:ext>
            </a:extLst>
          </p:cNvPr>
          <p:cNvGrpSpPr/>
          <p:nvPr/>
        </p:nvGrpSpPr>
        <p:grpSpPr>
          <a:xfrm>
            <a:off x="2276467" y="4010767"/>
            <a:ext cx="1780428" cy="1548963"/>
            <a:chOff x="0" y="0"/>
            <a:chExt cx="6409338" cy="6446466"/>
          </a:xfrm>
        </p:grpSpPr>
        <p:sp>
          <p:nvSpPr>
            <p:cNvPr id="57" name="Freeform 20">
              <a:extLst>
                <a:ext uri="{FF2B5EF4-FFF2-40B4-BE49-F238E27FC236}">
                  <a16:creationId xmlns:a16="http://schemas.microsoft.com/office/drawing/2014/main" id="{D9E9CF7A-141B-47AD-91D2-21D5F7213538}"/>
                </a:ext>
              </a:extLst>
            </p:cNvPr>
            <p:cNvSpPr/>
            <p:nvPr/>
          </p:nvSpPr>
          <p:spPr>
            <a:xfrm>
              <a:off x="0" y="0"/>
              <a:ext cx="6409338" cy="5840509"/>
            </a:xfrm>
            <a:custGeom>
              <a:avLst/>
              <a:gdLst/>
              <a:ahLst/>
              <a:cxnLst/>
              <a:rect l="l" t="t" r="r" b="b"/>
              <a:pathLst>
                <a:path w="6409338" h="5840509">
                  <a:moveTo>
                    <a:pt x="0" y="0"/>
                  </a:moveTo>
                  <a:lnTo>
                    <a:pt x="6409338" y="0"/>
                  </a:lnTo>
                  <a:lnTo>
                    <a:pt x="6409338" y="5840509"/>
                  </a:lnTo>
                  <a:lnTo>
                    <a:pt x="0" y="5840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60" name="Group 21">
              <a:extLst>
                <a:ext uri="{FF2B5EF4-FFF2-40B4-BE49-F238E27FC236}">
                  <a16:creationId xmlns:a16="http://schemas.microsoft.com/office/drawing/2014/main" id="{6EE451F2-AE37-43AF-8A7A-8C6B47AC2A70}"/>
                </a:ext>
              </a:extLst>
            </p:cNvPr>
            <p:cNvGrpSpPr/>
            <p:nvPr/>
          </p:nvGrpSpPr>
          <p:grpSpPr>
            <a:xfrm>
              <a:off x="959440" y="3500435"/>
              <a:ext cx="3901975" cy="1189342"/>
              <a:chOff x="101604" y="-57153"/>
              <a:chExt cx="7150025" cy="2179370"/>
            </a:xfrm>
          </p:grpSpPr>
          <p:sp>
            <p:nvSpPr>
              <p:cNvPr id="66" name="Freeform 22">
                <a:extLst>
                  <a:ext uri="{FF2B5EF4-FFF2-40B4-BE49-F238E27FC236}">
                    <a16:creationId xmlns:a16="http://schemas.microsoft.com/office/drawing/2014/main" id="{B7F4B635-2385-4CE3-BFD4-97F4D752C8AC}"/>
                  </a:ext>
                </a:extLst>
              </p:cNvPr>
              <p:cNvSpPr/>
              <p:nvPr/>
            </p:nvSpPr>
            <p:spPr>
              <a:xfrm>
                <a:off x="1441737" y="471179"/>
                <a:ext cx="5809892" cy="1651038"/>
              </a:xfrm>
              <a:custGeom>
                <a:avLst/>
                <a:gdLst/>
                <a:ahLst/>
                <a:cxnLst/>
                <a:rect l="l" t="t" r="r" b="b"/>
                <a:pathLst>
                  <a:path w="7874267" h="1651036">
                    <a:moveTo>
                      <a:pt x="203200" y="0"/>
                    </a:moveTo>
                    <a:lnTo>
                      <a:pt x="7874267" y="0"/>
                    </a:lnTo>
                    <a:lnTo>
                      <a:pt x="7671067" y="1651036"/>
                    </a:lnTo>
                    <a:lnTo>
                      <a:pt x="0" y="165103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27479"/>
              </a:solidFill>
            </p:spPr>
          </p:sp>
          <p:sp>
            <p:nvSpPr>
              <p:cNvPr id="67" name="TextBox 23">
                <a:extLst>
                  <a:ext uri="{FF2B5EF4-FFF2-40B4-BE49-F238E27FC236}">
                    <a16:creationId xmlns:a16="http://schemas.microsoft.com/office/drawing/2014/main" id="{5C81925F-FAB0-4B1F-975A-5B543AEAEA9A}"/>
                  </a:ext>
                </a:extLst>
              </p:cNvPr>
              <p:cNvSpPr txBox="1"/>
              <p:nvPr/>
            </p:nvSpPr>
            <p:spPr>
              <a:xfrm>
                <a:off x="101604" y="-57153"/>
                <a:ext cx="6556904" cy="170818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60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1" name="Freeform 24">
              <a:extLst>
                <a:ext uri="{FF2B5EF4-FFF2-40B4-BE49-F238E27FC236}">
                  <a16:creationId xmlns:a16="http://schemas.microsoft.com/office/drawing/2014/main" id="{6E0F4237-80D5-4F9E-91A5-FF47CB44478C}"/>
                </a:ext>
              </a:extLst>
            </p:cNvPr>
            <p:cNvSpPr/>
            <p:nvPr/>
          </p:nvSpPr>
          <p:spPr>
            <a:xfrm>
              <a:off x="1040623" y="5651559"/>
              <a:ext cx="4466058" cy="794907"/>
            </a:xfrm>
            <a:custGeom>
              <a:avLst/>
              <a:gdLst/>
              <a:ahLst/>
              <a:cxnLst/>
              <a:rect l="l" t="t" r="r" b="b"/>
              <a:pathLst>
                <a:path w="5435445" h="896848">
                  <a:moveTo>
                    <a:pt x="0" y="0"/>
                  </a:moveTo>
                  <a:lnTo>
                    <a:pt x="5435444" y="0"/>
                  </a:lnTo>
                  <a:lnTo>
                    <a:pt x="5435444" y="896848"/>
                  </a:lnTo>
                  <a:lnTo>
                    <a:pt x="0" y="8968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5DE7BFD6-C985-4F63-95E8-A8AA6B2A5B35}"/>
                </a:ext>
              </a:extLst>
            </p:cNvPr>
            <p:cNvSpPr txBox="1"/>
            <p:nvPr/>
          </p:nvSpPr>
          <p:spPr>
            <a:xfrm>
              <a:off x="1428831" y="3395088"/>
              <a:ext cx="3578287" cy="119764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561"/>
                </a:lnSpc>
              </a:pPr>
              <a:r>
                <a:rPr lang="en-US" sz="1050" b="1" dirty="0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Motor</a:t>
              </a:r>
            </a:p>
          </p:txBody>
        </p:sp>
        <p:sp>
          <p:nvSpPr>
            <p:cNvPr id="63" name="TextBox 26">
              <a:extLst>
                <a:ext uri="{FF2B5EF4-FFF2-40B4-BE49-F238E27FC236}">
                  <a16:creationId xmlns:a16="http://schemas.microsoft.com/office/drawing/2014/main" id="{464441E3-5E6A-46A0-84DE-36301E61F631}"/>
                </a:ext>
              </a:extLst>
            </p:cNvPr>
            <p:cNvSpPr txBox="1"/>
            <p:nvPr/>
          </p:nvSpPr>
          <p:spPr>
            <a:xfrm>
              <a:off x="1033560" y="4692311"/>
              <a:ext cx="3979026" cy="895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16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150 </a:t>
              </a:r>
              <a:r>
                <a:rPr lang="en-US" sz="9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Poin</a:t>
              </a: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| </a:t>
              </a:r>
              <a:r>
                <a:rPr lang="en-US" sz="9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KiKa</a:t>
              </a:r>
              <a:endParaRPr lang="en-US" sz="9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27">
              <a:extLst>
                <a:ext uri="{FF2B5EF4-FFF2-40B4-BE49-F238E27FC236}">
                  <a16:creationId xmlns:a16="http://schemas.microsoft.com/office/drawing/2014/main" id="{3CF2B165-BE83-4F4F-83C0-4E1A3F4039D3}"/>
                </a:ext>
              </a:extLst>
            </p:cNvPr>
            <p:cNvSpPr txBox="1"/>
            <p:nvPr/>
          </p:nvSpPr>
          <p:spPr>
            <a:xfrm>
              <a:off x="1222179" y="5413558"/>
              <a:ext cx="3979026" cy="895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16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Rp. 20.000.000,-</a:t>
              </a:r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6A984CE1-ECE4-4247-B35C-6EF979F775D5}"/>
                </a:ext>
              </a:extLst>
            </p:cNvPr>
            <p:cNvSpPr/>
            <p:nvPr/>
          </p:nvSpPr>
          <p:spPr>
            <a:xfrm>
              <a:off x="1103071" y="267730"/>
              <a:ext cx="3849935" cy="3561190"/>
            </a:xfrm>
            <a:custGeom>
              <a:avLst/>
              <a:gdLst/>
              <a:ahLst/>
              <a:cxnLst/>
              <a:rect l="l" t="t" r="r" b="b"/>
              <a:pathLst>
                <a:path w="3849935" h="3561190">
                  <a:moveTo>
                    <a:pt x="0" y="0"/>
                  </a:moveTo>
                  <a:lnTo>
                    <a:pt x="3849935" y="0"/>
                  </a:lnTo>
                  <a:lnTo>
                    <a:pt x="3849935" y="3561190"/>
                  </a:lnTo>
                  <a:lnTo>
                    <a:pt x="0" y="3561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</p:grpSp>
      <p:grpSp>
        <p:nvGrpSpPr>
          <p:cNvPr id="68" name="Group 39">
            <a:extLst>
              <a:ext uri="{FF2B5EF4-FFF2-40B4-BE49-F238E27FC236}">
                <a16:creationId xmlns:a16="http://schemas.microsoft.com/office/drawing/2014/main" id="{752A0B3C-C16B-4D34-8B3A-0729E40A4199}"/>
              </a:ext>
            </a:extLst>
          </p:cNvPr>
          <p:cNvGrpSpPr/>
          <p:nvPr/>
        </p:nvGrpSpPr>
        <p:grpSpPr>
          <a:xfrm>
            <a:off x="4583310" y="4038262"/>
            <a:ext cx="1780428" cy="1560124"/>
            <a:chOff x="0" y="0"/>
            <a:chExt cx="4212962" cy="3911287"/>
          </a:xfrm>
        </p:grpSpPr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1195A892-21E3-40B2-AD7A-5F477BF90229}"/>
                </a:ext>
              </a:extLst>
            </p:cNvPr>
            <p:cNvSpPr/>
            <p:nvPr/>
          </p:nvSpPr>
          <p:spPr>
            <a:xfrm>
              <a:off x="0" y="0"/>
              <a:ext cx="4212962" cy="3839062"/>
            </a:xfrm>
            <a:custGeom>
              <a:avLst/>
              <a:gdLst/>
              <a:ahLst/>
              <a:cxnLst/>
              <a:rect l="l" t="t" r="r" b="b"/>
              <a:pathLst>
                <a:path w="4212962" h="3839062">
                  <a:moveTo>
                    <a:pt x="0" y="0"/>
                  </a:moveTo>
                  <a:lnTo>
                    <a:pt x="4212962" y="0"/>
                  </a:lnTo>
                  <a:lnTo>
                    <a:pt x="4212962" y="3839062"/>
                  </a:lnTo>
                  <a:lnTo>
                    <a:pt x="0" y="3839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70" name="Group 41">
              <a:extLst>
                <a:ext uri="{FF2B5EF4-FFF2-40B4-BE49-F238E27FC236}">
                  <a16:creationId xmlns:a16="http://schemas.microsoft.com/office/drawing/2014/main" id="{5A72E084-0DC6-4282-BBF4-FA38C90A6362}"/>
                </a:ext>
              </a:extLst>
            </p:cNvPr>
            <p:cNvGrpSpPr/>
            <p:nvPr/>
          </p:nvGrpSpPr>
          <p:grpSpPr>
            <a:xfrm>
              <a:off x="594208" y="2280089"/>
              <a:ext cx="2824629" cy="633560"/>
              <a:chOff x="0" y="-115150"/>
              <a:chExt cx="7874267" cy="1766186"/>
            </a:xfrm>
          </p:grpSpPr>
          <p:sp>
            <p:nvSpPr>
              <p:cNvPr id="76" name="Freeform 42">
                <a:extLst>
                  <a:ext uri="{FF2B5EF4-FFF2-40B4-BE49-F238E27FC236}">
                    <a16:creationId xmlns:a16="http://schemas.microsoft.com/office/drawing/2014/main" id="{6E2D96C0-7606-4B47-AC4D-CB2B6614F599}"/>
                  </a:ext>
                </a:extLst>
              </p:cNvPr>
              <p:cNvSpPr/>
              <p:nvPr/>
            </p:nvSpPr>
            <p:spPr>
              <a:xfrm>
                <a:off x="0" y="-115150"/>
                <a:ext cx="7874267" cy="1651037"/>
              </a:xfrm>
              <a:custGeom>
                <a:avLst/>
                <a:gdLst/>
                <a:ahLst/>
                <a:cxnLst/>
                <a:rect l="l" t="t" r="r" b="b"/>
                <a:pathLst>
                  <a:path w="7874267" h="1651036">
                    <a:moveTo>
                      <a:pt x="203200" y="0"/>
                    </a:moveTo>
                    <a:lnTo>
                      <a:pt x="7874267" y="0"/>
                    </a:lnTo>
                    <a:lnTo>
                      <a:pt x="7671067" y="1651036"/>
                    </a:lnTo>
                    <a:lnTo>
                      <a:pt x="0" y="165103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27479"/>
              </a:solidFill>
            </p:spPr>
          </p:sp>
          <p:sp>
            <p:nvSpPr>
              <p:cNvPr id="77" name="TextBox 43">
                <a:extLst>
                  <a:ext uri="{FF2B5EF4-FFF2-40B4-BE49-F238E27FC236}">
                    <a16:creationId xmlns:a16="http://schemas.microsoft.com/office/drawing/2014/main" id="{4EE99E3D-36D3-40F1-AAEA-0DCC90207CF8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7671067" cy="17081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90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1" name="Freeform 44">
              <a:extLst>
                <a:ext uri="{FF2B5EF4-FFF2-40B4-BE49-F238E27FC236}">
                  <a16:creationId xmlns:a16="http://schemas.microsoft.com/office/drawing/2014/main" id="{3592DE48-C776-4253-B143-59E82BD8C4EA}"/>
                </a:ext>
              </a:extLst>
            </p:cNvPr>
            <p:cNvSpPr/>
            <p:nvPr/>
          </p:nvSpPr>
          <p:spPr>
            <a:xfrm>
              <a:off x="586779" y="3435467"/>
              <a:ext cx="3011023" cy="475820"/>
            </a:xfrm>
            <a:custGeom>
              <a:avLst/>
              <a:gdLst/>
              <a:ahLst/>
              <a:cxnLst/>
              <a:rect l="l" t="t" r="r" b="b"/>
              <a:pathLst>
                <a:path w="3572806" h="589513">
                  <a:moveTo>
                    <a:pt x="0" y="0"/>
                  </a:moveTo>
                  <a:lnTo>
                    <a:pt x="3572806" y="0"/>
                  </a:lnTo>
                  <a:lnTo>
                    <a:pt x="3572806" y="589514"/>
                  </a:lnTo>
                  <a:lnTo>
                    <a:pt x="0" y="5895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TextBox 45">
              <a:extLst>
                <a:ext uri="{FF2B5EF4-FFF2-40B4-BE49-F238E27FC236}">
                  <a16:creationId xmlns:a16="http://schemas.microsoft.com/office/drawing/2014/main" id="{FC272102-5A3F-42C8-B275-11AD6D61FC23}"/>
                </a:ext>
              </a:extLst>
            </p:cNvPr>
            <p:cNvSpPr txBox="1"/>
            <p:nvPr/>
          </p:nvSpPr>
          <p:spPr>
            <a:xfrm>
              <a:off x="671027" y="2286751"/>
              <a:ext cx="2615479" cy="504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3"/>
                </a:lnSpc>
              </a:pPr>
              <a:r>
                <a:rPr lang="en-US" sz="1050" b="1" dirty="0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Brio</a:t>
              </a:r>
            </a:p>
          </p:txBody>
        </p:sp>
        <p:sp>
          <p:nvSpPr>
            <p:cNvPr id="73" name="TextBox 46">
              <a:extLst>
                <a:ext uri="{FF2B5EF4-FFF2-40B4-BE49-F238E27FC236}">
                  <a16:creationId xmlns:a16="http://schemas.microsoft.com/office/drawing/2014/main" id="{EFF5DCA0-CEF9-447A-913B-58DEE9E6208B}"/>
                </a:ext>
              </a:extLst>
            </p:cNvPr>
            <p:cNvSpPr txBox="1"/>
            <p:nvPr/>
          </p:nvSpPr>
          <p:spPr>
            <a:xfrm>
              <a:off x="679376" y="2955378"/>
              <a:ext cx="2615479" cy="385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"/>
                </a:lnSpc>
              </a:pPr>
              <a:r>
                <a:rPr lang="en-US" sz="8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1.200 </a:t>
              </a:r>
              <a:r>
                <a:rPr lang="en-US" sz="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Poin</a:t>
              </a:r>
              <a:r>
                <a:rPr lang="en-US" sz="8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| </a:t>
              </a:r>
              <a:r>
                <a:rPr lang="en-US" sz="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KiKa</a:t>
              </a:r>
              <a:endPara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74" name="TextBox 47">
              <a:extLst>
                <a:ext uri="{FF2B5EF4-FFF2-40B4-BE49-F238E27FC236}">
                  <a16:creationId xmlns:a16="http://schemas.microsoft.com/office/drawing/2014/main" id="{34E49641-DC35-4D7E-91F5-FDA21F23B365}"/>
                </a:ext>
              </a:extLst>
            </p:cNvPr>
            <p:cNvSpPr txBox="1"/>
            <p:nvPr/>
          </p:nvSpPr>
          <p:spPr>
            <a:xfrm>
              <a:off x="803361" y="3440734"/>
              <a:ext cx="2615479" cy="385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9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Rp. 150.000.000,-</a:t>
              </a:r>
            </a:p>
          </p:txBody>
        </p:sp>
        <p:sp>
          <p:nvSpPr>
            <p:cNvPr id="75" name="Freeform 48">
              <a:extLst>
                <a:ext uri="{FF2B5EF4-FFF2-40B4-BE49-F238E27FC236}">
                  <a16:creationId xmlns:a16="http://schemas.microsoft.com/office/drawing/2014/main" id="{69C106F3-DEC8-4944-A8C2-3E871F527F1F}"/>
                </a:ext>
              </a:extLst>
            </p:cNvPr>
            <p:cNvSpPr/>
            <p:nvPr/>
          </p:nvSpPr>
          <p:spPr>
            <a:xfrm>
              <a:off x="671028" y="338794"/>
              <a:ext cx="2896188" cy="1743921"/>
            </a:xfrm>
            <a:custGeom>
              <a:avLst/>
              <a:gdLst/>
              <a:ahLst/>
              <a:cxnLst/>
              <a:rect l="l" t="t" r="r" b="b"/>
              <a:pathLst>
                <a:path w="3192663" h="1927208">
                  <a:moveTo>
                    <a:pt x="0" y="0"/>
                  </a:moveTo>
                  <a:lnTo>
                    <a:pt x="3192663" y="0"/>
                  </a:lnTo>
                  <a:lnTo>
                    <a:pt x="3192663" y="1927208"/>
                  </a:lnTo>
                  <a:lnTo>
                    <a:pt x="0" y="1927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78" name="Group 49">
            <a:extLst>
              <a:ext uri="{FF2B5EF4-FFF2-40B4-BE49-F238E27FC236}">
                <a16:creationId xmlns:a16="http://schemas.microsoft.com/office/drawing/2014/main" id="{FF321E57-F09E-4638-BC22-DF500F98BF2A}"/>
              </a:ext>
            </a:extLst>
          </p:cNvPr>
          <p:cNvGrpSpPr/>
          <p:nvPr/>
        </p:nvGrpSpPr>
        <p:grpSpPr>
          <a:xfrm>
            <a:off x="6756564" y="3972001"/>
            <a:ext cx="1983413" cy="1652386"/>
            <a:chOff x="0" y="0"/>
            <a:chExt cx="4189947" cy="4030448"/>
          </a:xfrm>
        </p:grpSpPr>
        <p:sp>
          <p:nvSpPr>
            <p:cNvPr id="79" name="Freeform 50">
              <a:extLst>
                <a:ext uri="{FF2B5EF4-FFF2-40B4-BE49-F238E27FC236}">
                  <a16:creationId xmlns:a16="http://schemas.microsoft.com/office/drawing/2014/main" id="{9FB705AC-9E5E-4B17-A561-FCB9B29DA225}"/>
                </a:ext>
              </a:extLst>
            </p:cNvPr>
            <p:cNvSpPr/>
            <p:nvPr/>
          </p:nvSpPr>
          <p:spPr>
            <a:xfrm>
              <a:off x="0" y="0"/>
              <a:ext cx="4189947" cy="3818089"/>
            </a:xfrm>
            <a:custGeom>
              <a:avLst/>
              <a:gdLst/>
              <a:ahLst/>
              <a:cxnLst/>
              <a:rect l="l" t="t" r="r" b="b"/>
              <a:pathLst>
                <a:path w="4189947" h="3818089">
                  <a:moveTo>
                    <a:pt x="0" y="0"/>
                  </a:moveTo>
                  <a:lnTo>
                    <a:pt x="4189947" y="0"/>
                  </a:lnTo>
                  <a:lnTo>
                    <a:pt x="4189947" y="3818089"/>
                  </a:lnTo>
                  <a:lnTo>
                    <a:pt x="0" y="38180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0" name="Group 51">
              <a:extLst>
                <a:ext uri="{FF2B5EF4-FFF2-40B4-BE49-F238E27FC236}">
                  <a16:creationId xmlns:a16="http://schemas.microsoft.com/office/drawing/2014/main" id="{11BF5668-689C-4EDF-AA08-8F4C08741918}"/>
                </a:ext>
              </a:extLst>
            </p:cNvPr>
            <p:cNvGrpSpPr/>
            <p:nvPr/>
          </p:nvGrpSpPr>
          <p:grpSpPr>
            <a:xfrm>
              <a:off x="590962" y="2288324"/>
              <a:ext cx="2809197" cy="699830"/>
              <a:chOff x="0" y="-57150"/>
              <a:chExt cx="7874267" cy="1961643"/>
            </a:xfrm>
          </p:grpSpPr>
          <p:sp>
            <p:nvSpPr>
              <p:cNvPr id="86" name="Freeform 52">
                <a:extLst>
                  <a:ext uri="{FF2B5EF4-FFF2-40B4-BE49-F238E27FC236}">
                    <a16:creationId xmlns:a16="http://schemas.microsoft.com/office/drawing/2014/main" id="{7C8716AA-903B-4404-BD8F-D4C6BA34390B}"/>
                  </a:ext>
                </a:extLst>
              </p:cNvPr>
              <p:cNvSpPr/>
              <p:nvPr/>
            </p:nvSpPr>
            <p:spPr>
              <a:xfrm>
                <a:off x="0" y="253458"/>
                <a:ext cx="7874267" cy="1651035"/>
              </a:xfrm>
              <a:custGeom>
                <a:avLst/>
                <a:gdLst/>
                <a:ahLst/>
                <a:cxnLst/>
                <a:rect l="l" t="t" r="r" b="b"/>
                <a:pathLst>
                  <a:path w="7874267" h="1651036">
                    <a:moveTo>
                      <a:pt x="203200" y="0"/>
                    </a:moveTo>
                    <a:lnTo>
                      <a:pt x="7874267" y="0"/>
                    </a:lnTo>
                    <a:lnTo>
                      <a:pt x="7671067" y="1651036"/>
                    </a:lnTo>
                    <a:lnTo>
                      <a:pt x="0" y="165103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27479"/>
              </a:solidFill>
            </p:spPr>
          </p:sp>
          <p:sp>
            <p:nvSpPr>
              <p:cNvPr id="87" name="TextBox 53">
                <a:extLst>
                  <a:ext uri="{FF2B5EF4-FFF2-40B4-BE49-F238E27FC236}">
                    <a16:creationId xmlns:a16="http://schemas.microsoft.com/office/drawing/2014/main" id="{EB48ADD1-32BF-440E-9496-AC684D36DED6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7671067" cy="170818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90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81" name="Freeform 54">
              <a:extLst>
                <a:ext uri="{FF2B5EF4-FFF2-40B4-BE49-F238E27FC236}">
                  <a16:creationId xmlns:a16="http://schemas.microsoft.com/office/drawing/2014/main" id="{F5FAB415-CB00-4D4F-A4E3-6D641173989F}"/>
                </a:ext>
              </a:extLst>
            </p:cNvPr>
            <p:cNvSpPr/>
            <p:nvPr/>
          </p:nvSpPr>
          <p:spPr>
            <a:xfrm>
              <a:off x="687291" y="3512647"/>
              <a:ext cx="2879779" cy="517801"/>
            </a:xfrm>
            <a:custGeom>
              <a:avLst/>
              <a:gdLst/>
              <a:ahLst/>
              <a:cxnLst/>
              <a:rect l="l" t="t" r="r" b="b"/>
              <a:pathLst>
                <a:path w="3553288" h="586292">
                  <a:moveTo>
                    <a:pt x="0" y="0"/>
                  </a:moveTo>
                  <a:lnTo>
                    <a:pt x="3553288" y="0"/>
                  </a:lnTo>
                  <a:lnTo>
                    <a:pt x="3553288" y="586293"/>
                  </a:lnTo>
                  <a:lnTo>
                    <a:pt x="0" y="586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2" name="TextBox 55">
              <a:extLst>
                <a:ext uri="{FF2B5EF4-FFF2-40B4-BE49-F238E27FC236}">
                  <a16:creationId xmlns:a16="http://schemas.microsoft.com/office/drawing/2014/main" id="{739E4A59-0D02-4824-8EBB-05F7C37E407F}"/>
                </a:ext>
              </a:extLst>
            </p:cNvPr>
            <p:cNvSpPr txBox="1"/>
            <p:nvPr/>
          </p:nvSpPr>
          <p:spPr>
            <a:xfrm>
              <a:off x="667362" y="2427663"/>
              <a:ext cx="2601191" cy="4809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4"/>
                </a:lnSpc>
              </a:pPr>
              <a:r>
                <a:rPr lang="en-US" sz="1050" b="1" dirty="0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XL-7</a:t>
              </a:r>
            </a:p>
          </p:txBody>
        </p:sp>
        <p:sp>
          <p:nvSpPr>
            <p:cNvPr id="83" name="TextBox 56">
              <a:extLst>
                <a:ext uri="{FF2B5EF4-FFF2-40B4-BE49-F238E27FC236}">
                  <a16:creationId xmlns:a16="http://schemas.microsoft.com/office/drawing/2014/main" id="{A21A8887-2B0F-403D-B77F-132B6C89CB72}"/>
                </a:ext>
              </a:extLst>
            </p:cNvPr>
            <p:cNvSpPr txBox="1"/>
            <p:nvPr/>
          </p:nvSpPr>
          <p:spPr>
            <a:xfrm>
              <a:off x="675662" y="3069842"/>
              <a:ext cx="2601191" cy="3675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3"/>
                </a:lnSpc>
              </a:pPr>
              <a:r>
                <a:rPr lang="en-US" sz="8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3.500 </a:t>
              </a:r>
              <a:r>
                <a:rPr lang="en-US" sz="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Poin</a:t>
              </a:r>
              <a:r>
                <a:rPr lang="en-US" sz="8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| </a:t>
              </a:r>
              <a:r>
                <a:rPr lang="en-US" sz="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KiKa</a:t>
              </a:r>
              <a:endPara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84" name="TextBox 57">
              <a:extLst>
                <a:ext uri="{FF2B5EF4-FFF2-40B4-BE49-F238E27FC236}">
                  <a16:creationId xmlns:a16="http://schemas.microsoft.com/office/drawing/2014/main" id="{E64CBB09-FEAE-4F97-8DF2-83E1AB741325}"/>
                </a:ext>
              </a:extLst>
            </p:cNvPr>
            <p:cNvSpPr txBox="1"/>
            <p:nvPr/>
          </p:nvSpPr>
          <p:spPr>
            <a:xfrm>
              <a:off x="798968" y="3542497"/>
              <a:ext cx="2601191" cy="3750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53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Rp. 270.000.000,-</a:t>
              </a:r>
            </a:p>
          </p:txBody>
        </p:sp>
        <p:sp>
          <p:nvSpPr>
            <p:cNvPr id="85" name="Freeform 58">
              <a:extLst>
                <a:ext uri="{FF2B5EF4-FFF2-40B4-BE49-F238E27FC236}">
                  <a16:creationId xmlns:a16="http://schemas.microsoft.com/office/drawing/2014/main" id="{78ECA160-C8B6-4054-BB5D-B80F0FFE8131}"/>
                </a:ext>
              </a:extLst>
            </p:cNvPr>
            <p:cNvSpPr/>
            <p:nvPr/>
          </p:nvSpPr>
          <p:spPr>
            <a:xfrm>
              <a:off x="727112" y="620468"/>
              <a:ext cx="2497176" cy="1682470"/>
            </a:xfrm>
            <a:custGeom>
              <a:avLst/>
              <a:gdLst/>
              <a:ahLst/>
              <a:cxnLst/>
              <a:rect l="l" t="t" r="r" b="b"/>
              <a:pathLst>
                <a:path w="2735723" h="1682469">
                  <a:moveTo>
                    <a:pt x="0" y="0"/>
                  </a:moveTo>
                  <a:lnTo>
                    <a:pt x="2735723" y="0"/>
                  </a:lnTo>
                  <a:lnTo>
                    <a:pt x="2735723" y="1682469"/>
                  </a:lnTo>
                  <a:lnTo>
                    <a:pt x="0" y="16824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8" name="Group 69">
            <a:extLst>
              <a:ext uri="{FF2B5EF4-FFF2-40B4-BE49-F238E27FC236}">
                <a16:creationId xmlns:a16="http://schemas.microsoft.com/office/drawing/2014/main" id="{38435123-8704-42E4-85A9-54C6A344E412}"/>
              </a:ext>
            </a:extLst>
          </p:cNvPr>
          <p:cNvGrpSpPr/>
          <p:nvPr/>
        </p:nvGrpSpPr>
        <p:grpSpPr>
          <a:xfrm>
            <a:off x="9161734" y="3972001"/>
            <a:ext cx="1856792" cy="1683820"/>
            <a:chOff x="0" y="0"/>
            <a:chExt cx="6005995" cy="5666242"/>
          </a:xfrm>
        </p:grpSpPr>
        <p:sp>
          <p:nvSpPr>
            <p:cNvPr id="89" name="Freeform 70">
              <a:extLst>
                <a:ext uri="{FF2B5EF4-FFF2-40B4-BE49-F238E27FC236}">
                  <a16:creationId xmlns:a16="http://schemas.microsoft.com/office/drawing/2014/main" id="{F003E048-CE00-42D7-9CF7-B1C602855F1D}"/>
                </a:ext>
              </a:extLst>
            </p:cNvPr>
            <p:cNvSpPr/>
            <p:nvPr/>
          </p:nvSpPr>
          <p:spPr>
            <a:xfrm>
              <a:off x="0" y="0"/>
              <a:ext cx="6005995" cy="5472963"/>
            </a:xfrm>
            <a:custGeom>
              <a:avLst/>
              <a:gdLst/>
              <a:ahLst/>
              <a:cxnLst/>
              <a:rect l="l" t="t" r="r" b="b"/>
              <a:pathLst>
                <a:path w="6005995" h="5472963">
                  <a:moveTo>
                    <a:pt x="0" y="0"/>
                  </a:moveTo>
                  <a:lnTo>
                    <a:pt x="6005995" y="0"/>
                  </a:lnTo>
                  <a:lnTo>
                    <a:pt x="6005995" y="5472963"/>
                  </a:lnTo>
                  <a:lnTo>
                    <a:pt x="0" y="5472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90" name="Group 71">
              <a:extLst>
                <a:ext uri="{FF2B5EF4-FFF2-40B4-BE49-F238E27FC236}">
                  <a16:creationId xmlns:a16="http://schemas.microsoft.com/office/drawing/2014/main" id="{7793CAF7-4B6D-4C04-A8CC-EFB6645700EC}"/>
                </a:ext>
              </a:extLst>
            </p:cNvPr>
            <p:cNvGrpSpPr/>
            <p:nvPr/>
          </p:nvGrpSpPr>
          <p:grpSpPr>
            <a:xfrm>
              <a:off x="847103" y="3309378"/>
              <a:ext cx="4026787" cy="844316"/>
              <a:chOff x="0" y="0"/>
              <a:chExt cx="7874267" cy="1651036"/>
            </a:xfrm>
          </p:grpSpPr>
          <p:sp>
            <p:nvSpPr>
              <p:cNvPr id="96" name="Freeform 72">
                <a:extLst>
                  <a:ext uri="{FF2B5EF4-FFF2-40B4-BE49-F238E27FC236}">
                    <a16:creationId xmlns:a16="http://schemas.microsoft.com/office/drawing/2014/main" id="{E56037F9-9454-44E7-AFA6-EA9D1B8B0ED5}"/>
                  </a:ext>
                </a:extLst>
              </p:cNvPr>
              <p:cNvSpPr/>
              <p:nvPr/>
            </p:nvSpPr>
            <p:spPr>
              <a:xfrm>
                <a:off x="0" y="0"/>
                <a:ext cx="7874267" cy="1651036"/>
              </a:xfrm>
              <a:custGeom>
                <a:avLst/>
                <a:gdLst/>
                <a:ahLst/>
                <a:cxnLst/>
                <a:rect l="l" t="t" r="r" b="b"/>
                <a:pathLst>
                  <a:path w="7874267" h="1651036">
                    <a:moveTo>
                      <a:pt x="203200" y="0"/>
                    </a:moveTo>
                    <a:lnTo>
                      <a:pt x="7874267" y="0"/>
                    </a:lnTo>
                    <a:lnTo>
                      <a:pt x="7671067" y="1651036"/>
                    </a:lnTo>
                    <a:lnTo>
                      <a:pt x="0" y="1651036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027479"/>
              </a:solidFill>
            </p:spPr>
          </p:sp>
          <p:sp>
            <p:nvSpPr>
              <p:cNvPr id="97" name="TextBox 73">
                <a:extLst>
                  <a:ext uri="{FF2B5EF4-FFF2-40B4-BE49-F238E27FC236}">
                    <a16:creationId xmlns:a16="http://schemas.microsoft.com/office/drawing/2014/main" id="{9317558C-94FB-424B-80A4-235522953E4C}"/>
                  </a:ext>
                </a:extLst>
              </p:cNvPr>
              <p:cNvSpPr txBox="1"/>
              <p:nvPr/>
            </p:nvSpPr>
            <p:spPr>
              <a:xfrm>
                <a:off x="101600" y="-57150"/>
                <a:ext cx="7671067" cy="1708186"/>
              </a:xfrm>
              <a:prstGeom prst="rect">
                <a:avLst/>
              </a:prstGeom>
            </p:spPr>
            <p:txBody>
              <a:bodyPr lIns="31735" tIns="31735" rIns="31735" bIns="31735" rtlCol="0" anchor="ctr"/>
              <a:lstStyle/>
              <a:p>
                <a:pPr algn="ctr">
                  <a:lnSpc>
                    <a:spcPts val="1773"/>
                  </a:lnSpc>
                </a:pPr>
                <a:endParaRPr sz="900"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1" name="Freeform 74">
              <a:extLst>
                <a:ext uri="{FF2B5EF4-FFF2-40B4-BE49-F238E27FC236}">
                  <a16:creationId xmlns:a16="http://schemas.microsoft.com/office/drawing/2014/main" id="{6C1EA63A-BEB7-4035-89D8-99DA00F9FFF7}"/>
                </a:ext>
              </a:extLst>
            </p:cNvPr>
            <p:cNvSpPr/>
            <p:nvPr/>
          </p:nvSpPr>
          <p:spPr>
            <a:xfrm>
              <a:off x="456304" y="4951876"/>
              <a:ext cx="5093390" cy="714366"/>
            </a:xfrm>
            <a:custGeom>
              <a:avLst/>
              <a:gdLst/>
              <a:ahLst/>
              <a:cxnLst/>
              <a:rect l="l" t="t" r="r" b="b"/>
              <a:pathLst>
                <a:path w="5093389" h="840409">
                  <a:moveTo>
                    <a:pt x="0" y="0"/>
                  </a:moveTo>
                  <a:lnTo>
                    <a:pt x="5093389" y="0"/>
                  </a:lnTo>
                  <a:lnTo>
                    <a:pt x="5093389" y="840409"/>
                  </a:lnTo>
                  <a:lnTo>
                    <a:pt x="0" y="8404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2" name="TextBox 75">
              <a:extLst>
                <a:ext uri="{FF2B5EF4-FFF2-40B4-BE49-F238E27FC236}">
                  <a16:creationId xmlns:a16="http://schemas.microsoft.com/office/drawing/2014/main" id="{22DD40E5-3B4C-4335-B62F-D0D7126C1155}"/>
                </a:ext>
              </a:extLst>
            </p:cNvPr>
            <p:cNvSpPr txBox="1"/>
            <p:nvPr/>
          </p:nvSpPr>
          <p:spPr>
            <a:xfrm>
              <a:off x="956610" y="3086359"/>
              <a:ext cx="3728620" cy="8900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99"/>
                </a:lnSpc>
              </a:pPr>
              <a:r>
                <a:rPr lang="en-US" sz="1050" b="1" dirty="0" err="1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Rumah</a:t>
              </a:r>
              <a:r>
                <a:rPr lang="en-US" sz="1050" b="1" dirty="0">
                  <a:solidFill>
                    <a:srgbClr val="FFFFFF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93" name="TextBox 76">
              <a:extLst>
                <a:ext uri="{FF2B5EF4-FFF2-40B4-BE49-F238E27FC236}">
                  <a16:creationId xmlns:a16="http://schemas.microsoft.com/office/drawing/2014/main" id="{54C44192-C5D2-4929-AD35-584DD5D9BC89}"/>
                </a:ext>
              </a:extLst>
            </p:cNvPr>
            <p:cNvSpPr txBox="1"/>
            <p:nvPr/>
          </p:nvSpPr>
          <p:spPr>
            <a:xfrm>
              <a:off x="968513" y="4106631"/>
              <a:ext cx="3728620" cy="668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6"/>
                </a:lnSpc>
              </a:pPr>
              <a:r>
                <a:rPr lang="en-US" sz="8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15.000 </a:t>
              </a:r>
              <a:r>
                <a:rPr lang="en-US" sz="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Poin</a:t>
              </a:r>
              <a:r>
                <a:rPr lang="en-US" sz="8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 | </a:t>
              </a:r>
              <a:r>
                <a:rPr lang="en-US" sz="800" b="1" dirty="0" err="1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KiKa</a:t>
              </a:r>
              <a:endParaRPr lang="en-US" sz="8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77">
              <a:extLst>
                <a:ext uri="{FF2B5EF4-FFF2-40B4-BE49-F238E27FC236}">
                  <a16:creationId xmlns:a16="http://schemas.microsoft.com/office/drawing/2014/main" id="{955DA186-6C02-4C1A-BB8B-CB68CA921238}"/>
                </a:ext>
              </a:extLst>
            </p:cNvPr>
            <p:cNvSpPr txBox="1"/>
            <p:nvPr/>
          </p:nvSpPr>
          <p:spPr>
            <a:xfrm>
              <a:off x="847099" y="4864447"/>
              <a:ext cx="4393918" cy="6913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96"/>
                </a:lnSpc>
              </a:pPr>
              <a:r>
                <a:rPr lang="en-US" sz="900" b="1" dirty="0">
                  <a:solidFill>
                    <a:srgbClr val="000000"/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Rp. 1.000.000.000,-</a:t>
              </a:r>
            </a:p>
          </p:txBody>
        </p:sp>
        <p:sp>
          <p:nvSpPr>
            <p:cNvPr id="95" name="Freeform 78">
              <a:extLst>
                <a:ext uri="{FF2B5EF4-FFF2-40B4-BE49-F238E27FC236}">
                  <a16:creationId xmlns:a16="http://schemas.microsoft.com/office/drawing/2014/main" id="{87FFBC8F-B5D0-42D5-918E-D995F1DFDA5A}"/>
                </a:ext>
              </a:extLst>
            </p:cNvPr>
            <p:cNvSpPr/>
            <p:nvPr/>
          </p:nvSpPr>
          <p:spPr>
            <a:xfrm>
              <a:off x="574078" y="697170"/>
              <a:ext cx="4975614" cy="2460674"/>
            </a:xfrm>
            <a:custGeom>
              <a:avLst/>
              <a:gdLst/>
              <a:ahLst/>
              <a:cxnLst/>
              <a:rect l="l" t="t" r="r" b="b"/>
              <a:pathLst>
                <a:path w="5180368" h="2460675">
                  <a:moveTo>
                    <a:pt x="0" y="0"/>
                  </a:moveTo>
                  <a:lnTo>
                    <a:pt x="5180368" y="0"/>
                  </a:lnTo>
                  <a:lnTo>
                    <a:pt x="5180368" y="2460675"/>
                  </a:lnTo>
                  <a:lnTo>
                    <a:pt x="0" y="2460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01984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5;p18">
            <a:extLst>
              <a:ext uri="{FF2B5EF4-FFF2-40B4-BE49-F238E27FC236}">
                <a16:creationId xmlns:a16="http://schemas.microsoft.com/office/drawing/2014/main" id="{21F20C82-99D3-4BB3-83AC-FC12F528EE8A}"/>
              </a:ext>
            </a:extLst>
          </p:cNvPr>
          <p:cNvSpPr txBox="1"/>
          <p:nvPr/>
        </p:nvSpPr>
        <p:spPr>
          <a:xfrm>
            <a:off x="5166606" y="1578419"/>
            <a:ext cx="1470649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R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EWARD </a:t>
            </a:r>
            <a:r>
              <a:rPr lang="en-ID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Ke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1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8" name="Google Shape;224;p18">
            <a:extLst>
              <a:ext uri="{FF2B5EF4-FFF2-40B4-BE49-F238E27FC236}">
                <a16:creationId xmlns:a16="http://schemas.microsoft.com/office/drawing/2014/main" id="{C7FABA75-09E8-4283-8C91-ABFAD7D8D970}"/>
              </a:ext>
            </a:extLst>
          </p:cNvPr>
          <p:cNvSpPr/>
          <p:nvPr/>
        </p:nvSpPr>
        <p:spPr>
          <a:xfrm>
            <a:off x="2785067" y="2308235"/>
            <a:ext cx="2466396" cy="37051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9" name="Google Shape;230;p18">
            <a:extLst>
              <a:ext uri="{FF2B5EF4-FFF2-40B4-BE49-F238E27FC236}">
                <a16:creationId xmlns:a16="http://schemas.microsoft.com/office/drawing/2014/main" id="{807FAB88-D392-46A2-8E52-DC11B46264BE}"/>
              </a:ext>
            </a:extLst>
          </p:cNvPr>
          <p:cNvSpPr/>
          <p:nvPr/>
        </p:nvSpPr>
        <p:spPr>
          <a:xfrm>
            <a:off x="2763000" y="2996639"/>
            <a:ext cx="2466397" cy="37051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8C87DC-D021-4643-A3B7-314ECE96F68F}"/>
              </a:ext>
            </a:extLst>
          </p:cNvPr>
          <p:cNvSpPr/>
          <p:nvPr/>
        </p:nvSpPr>
        <p:spPr>
          <a:xfrm>
            <a:off x="6758104" y="1693696"/>
            <a:ext cx="1492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latin typeface="Roboto" panose="020B0604020202020204" charset="0"/>
                <a:ea typeface="Roboto" panose="020B0604020202020204" charset="0"/>
              </a:rPr>
              <a:t>10 Juta / Tour</a:t>
            </a:r>
          </a:p>
        </p:txBody>
      </p:sp>
      <p:sp>
        <p:nvSpPr>
          <p:cNvPr id="12" name="Google Shape;218;p18">
            <a:extLst>
              <a:ext uri="{FF2B5EF4-FFF2-40B4-BE49-F238E27FC236}">
                <a16:creationId xmlns:a16="http://schemas.microsoft.com/office/drawing/2014/main" id="{B639DF78-B16D-44C0-9323-6388C6775633}"/>
              </a:ext>
            </a:extLst>
          </p:cNvPr>
          <p:cNvSpPr/>
          <p:nvPr/>
        </p:nvSpPr>
        <p:spPr>
          <a:xfrm>
            <a:off x="2785066" y="1655142"/>
            <a:ext cx="2466396" cy="37051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B7C8B0B-06D0-4FED-8CCB-18483634D9D7}"/>
              </a:ext>
            </a:extLst>
          </p:cNvPr>
          <p:cNvGrpSpPr/>
          <p:nvPr/>
        </p:nvGrpSpPr>
        <p:grpSpPr>
          <a:xfrm>
            <a:off x="2350749" y="1592366"/>
            <a:ext cx="1799173" cy="497400"/>
            <a:chOff x="926738" y="1476247"/>
            <a:chExt cx="1456426" cy="497400"/>
          </a:xfrm>
          <a:solidFill>
            <a:schemeClr val="accent2">
              <a:lumMod val="50000"/>
            </a:schemeClr>
          </a:solidFill>
        </p:grpSpPr>
        <p:sp>
          <p:nvSpPr>
            <p:cNvPr id="14" name="Google Shape;219;p18">
              <a:extLst>
                <a:ext uri="{FF2B5EF4-FFF2-40B4-BE49-F238E27FC236}">
                  <a16:creationId xmlns:a16="http://schemas.microsoft.com/office/drawing/2014/main" id="{AF151DE1-ED30-43C7-A630-0FF671C79FD1}"/>
                </a:ext>
              </a:extLst>
            </p:cNvPr>
            <p:cNvSpPr/>
            <p:nvPr/>
          </p:nvSpPr>
          <p:spPr>
            <a:xfrm>
              <a:off x="1278315" y="1539023"/>
              <a:ext cx="1104849" cy="3705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5" name="Google Shape;215;p18">
              <a:extLst>
                <a:ext uri="{FF2B5EF4-FFF2-40B4-BE49-F238E27FC236}">
                  <a16:creationId xmlns:a16="http://schemas.microsoft.com/office/drawing/2014/main" id="{8D607B05-4175-4552-8441-161EBAD2C02F}"/>
                </a:ext>
              </a:extLst>
            </p:cNvPr>
            <p:cNvSpPr txBox="1"/>
            <p:nvPr/>
          </p:nvSpPr>
          <p:spPr>
            <a:xfrm>
              <a:off x="926738" y="1476247"/>
              <a:ext cx="1127704" cy="497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50  - 50 </a:t>
              </a:r>
              <a:endParaRPr sz="20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8C974F-7254-4AD5-8725-962D9CA8D09C}"/>
              </a:ext>
            </a:extLst>
          </p:cNvPr>
          <p:cNvGrpSpPr/>
          <p:nvPr/>
        </p:nvGrpSpPr>
        <p:grpSpPr>
          <a:xfrm>
            <a:off x="2392199" y="2243771"/>
            <a:ext cx="1935851" cy="497400"/>
            <a:chOff x="885449" y="2200216"/>
            <a:chExt cx="1935851" cy="497400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17" name="Google Shape;225;p18">
              <a:extLst>
                <a:ext uri="{FF2B5EF4-FFF2-40B4-BE49-F238E27FC236}">
                  <a16:creationId xmlns:a16="http://schemas.microsoft.com/office/drawing/2014/main" id="{EF756D33-880F-462E-B5EB-17EEEB066DB2}"/>
                </a:ext>
              </a:extLst>
            </p:cNvPr>
            <p:cNvSpPr/>
            <p:nvPr/>
          </p:nvSpPr>
          <p:spPr>
            <a:xfrm>
              <a:off x="1278315" y="2264687"/>
              <a:ext cx="1542985" cy="3705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18" name="Google Shape;215;p18">
              <a:extLst>
                <a:ext uri="{FF2B5EF4-FFF2-40B4-BE49-F238E27FC236}">
                  <a16:creationId xmlns:a16="http://schemas.microsoft.com/office/drawing/2014/main" id="{63500C30-3449-47D3-ACAC-B50EA116FE92}"/>
                </a:ext>
              </a:extLst>
            </p:cNvPr>
            <p:cNvSpPr txBox="1"/>
            <p:nvPr/>
          </p:nvSpPr>
          <p:spPr>
            <a:xfrm>
              <a:off x="885449" y="2200216"/>
              <a:ext cx="1560538" cy="497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150 – 150 </a:t>
              </a:r>
              <a:endParaRPr sz="20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770E22-8506-49DB-A9C7-FF8EA125DA1F}"/>
              </a:ext>
            </a:extLst>
          </p:cNvPr>
          <p:cNvGrpSpPr/>
          <p:nvPr/>
        </p:nvGrpSpPr>
        <p:grpSpPr>
          <a:xfrm>
            <a:off x="2444437" y="2941115"/>
            <a:ext cx="1883614" cy="497400"/>
            <a:chOff x="981232" y="3013677"/>
            <a:chExt cx="1883614" cy="497400"/>
          </a:xfrm>
          <a:solidFill>
            <a:schemeClr val="accent5">
              <a:lumMod val="75000"/>
            </a:schemeClr>
          </a:solidFill>
        </p:grpSpPr>
        <p:sp>
          <p:nvSpPr>
            <p:cNvPr id="20" name="Google Shape;231;p18">
              <a:extLst>
                <a:ext uri="{FF2B5EF4-FFF2-40B4-BE49-F238E27FC236}">
                  <a16:creationId xmlns:a16="http://schemas.microsoft.com/office/drawing/2014/main" id="{22E4F264-9950-486D-B933-55EF580FFFED}"/>
                </a:ext>
              </a:extLst>
            </p:cNvPr>
            <p:cNvSpPr/>
            <p:nvPr/>
          </p:nvSpPr>
          <p:spPr>
            <a:xfrm>
              <a:off x="1299795" y="3069187"/>
              <a:ext cx="1565051" cy="3705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21" name="Google Shape;215;p18">
              <a:extLst>
                <a:ext uri="{FF2B5EF4-FFF2-40B4-BE49-F238E27FC236}">
                  <a16:creationId xmlns:a16="http://schemas.microsoft.com/office/drawing/2014/main" id="{1B5D1615-4FCE-42A7-8D42-557B8C63A20C}"/>
                </a:ext>
              </a:extLst>
            </p:cNvPr>
            <p:cNvSpPr txBox="1"/>
            <p:nvPr/>
          </p:nvSpPr>
          <p:spPr>
            <a:xfrm>
              <a:off x="981232" y="3013677"/>
              <a:ext cx="1469800" cy="497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500 - 500</a:t>
              </a:r>
              <a:endParaRPr sz="20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sp>
        <p:nvSpPr>
          <p:cNvPr id="22" name="Google Shape;230;p18">
            <a:extLst>
              <a:ext uri="{FF2B5EF4-FFF2-40B4-BE49-F238E27FC236}">
                <a16:creationId xmlns:a16="http://schemas.microsoft.com/office/drawing/2014/main" id="{31E8852A-A7A1-4B2A-A1D2-5D1AAEF7BB97}"/>
              </a:ext>
            </a:extLst>
          </p:cNvPr>
          <p:cNvSpPr/>
          <p:nvPr/>
        </p:nvSpPr>
        <p:spPr>
          <a:xfrm>
            <a:off x="2756034" y="3715797"/>
            <a:ext cx="2500199" cy="37051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C1CEA65-0DF3-4EC3-9B36-724BABDBC6ED}"/>
              </a:ext>
            </a:extLst>
          </p:cNvPr>
          <p:cNvGrpSpPr/>
          <p:nvPr/>
        </p:nvGrpSpPr>
        <p:grpSpPr>
          <a:xfrm>
            <a:off x="2353520" y="3660273"/>
            <a:ext cx="2186238" cy="497400"/>
            <a:chOff x="674849" y="3739334"/>
            <a:chExt cx="2283649" cy="497400"/>
          </a:xfrm>
          <a:solidFill>
            <a:srgbClr val="002060"/>
          </a:solidFill>
        </p:grpSpPr>
        <p:sp>
          <p:nvSpPr>
            <p:cNvPr id="24" name="Google Shape;231;p18">
              <a:extLst>
                <a:ext uri="{FF2B5EF4-FFF2-40B4-BE49-F238E27FC236}">
                  <a16:creationId xmlns:a16="http://schemas.microsoft.com/office/drawing/2014/main" id="{E859A0C5-C15A-4D2A-8D63-E6DC477F3AF2}"/>
                </a:ext>
              </a:extLst>
            </p:cNvPr>
            <p:cNvSpPr/>
            <p:nvPr/>
          </p:nvSpPr>
          <p:spPr>
            <a:xfrm>
              <a:off x="1078710" y="3794844"/>
              <a:ext cx="1879788" cy="3705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25" name="Google Shape;215;p18">
              <a:extLst>
                <a:ext uri="{FF2B5EF4-FFF2-40B4-BE49-F238E27FC236}">
                  <a16:creationId xmlns:a16="http://schemas.microsoft.com/office/drawing/2014/main" id="{D8DB66FA-386A-4E2B-82D1-DE6823742D3A}"/>
                </a:ext>
              </a:extLst>
            </p:cNvPr>
            <p:cNvSpPr txBox="1"/>
            <p:nvPr/>
          </p:nvSpPr>
          <p:spPr>
            <a:xfrm>
              <a:off x="674849" y="3739334"/>
              <a:ext cx="1861415" cy="497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1200 - 1200</a:t>
              </a:r>
              <a:endParaRPr sz="20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sp>
        <p:nvSpPr>
          <p:cNvPr id="29" name="Google Shape;215;p18">
            <a:extLst>
              <a:ext uri="{FF2B5EF4-FFF2-40B4-BE49-F238E27FC236}">
                <a16:creationId xmlns:a16="http://schemas.microsoft.com/office/drawing/2014/main" id="{F1506074-05A4-44F7-8AAB-80C27CD17896}"/>
              </a:ext>
            </a:extLst>
          </p:cNvPr>
          <p:cNvSpPr txBox="1"/>
          <p:nvPr/>
        </p:nvSpPr>
        <p:spPr>
          <a:xfrm>
            <a:off x="5161997" y="2247644"/>
            <a:ext cx="1493299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R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EWARD </a:t>
            </a:r>
            <a:r>
              <a:rPr lang="en-ID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Ke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2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789C4D-AE61-4E65-889C-54FBC2B52562}"/>
              </a:ext>
            </a:extLst>
          </p:cNvPr>
          <p:cNvSpPr/>
          <p:nvPr/>
        </p:nvSpPr>
        <p:spPr>
          <a:xfrm>
            <a:off x="6785142" y="2335250"/>
            <a:ext cx="16129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latin typeface="Roboto" panose="020B0604020202020204" charset="0"/>
                <a:ea typeface="Roboto" panose="020B0604020202020204" charset="0"/>
              </a:rPr>
              <a:t>20 Juta / Motor</a:t>
            </a:r>
          </a:p>
        </p:txBody>
      </p:sp>
      <p:sp>
        <p:nvSpPr>
          <p:cNvPr id="31" name="Google Shape;215;p18">
            <a:extLst>
              <a:ext uri="{FF2B5EF4-FFF2-40B4-BE49-F238E27FC236}">
                <a16:creationId xmlns:a16="http://schemas.microsoft.com/office/drawing/2014/main" id="{0D1447FB-E1BD-41FF-B26B-7D801457E770}"/>
              </a:ext>
            </a:extLst>
          </p:cNvPr>
          <p:cNvSpPr txBox="1"/>
          <p:nvPr/>
        </p:nvSpPr>
        <p:spPr>
          <a:xfrm>
            <a:off x="5227760" y="2947066"/>
            <a:ext cx="1415503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R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EWARD </a:t>
            </a:r>
            <a:r>
              <a:rPr lang="en-ID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Ke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3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C805717-217A-42FB-97C8-9FDF4E65895B}"/>
              </a:ext>
            </a:extLst>
          </p:cNvPr>
          <p:cNvSpPr/>
          <p:nvPr/>
        </p:nvSpPr>
        <p:spPr>
          <a:xfrm>
            <a:off x="6781791" y="3028912"/>
            <a:ext cx="20553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Rp 50 Juta / </a:t>
            </a:r>
            <a:r>
              <a:rPr lang="en-US" sz="1600" b="1" dirty="0" err="1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Umroh</a:t>
            </a:r>
            <a:endParaRPr lang="en-US" sz="1600" b="1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sp>
        <p:nvSpPr>
          <p:cNvPr id="33" name="Google Shape;215;p18">
            <a:extLst>
              <a:ext uri="{FF2B5EF4-FFF2-40B4-BE49-F238E27FC236}">
                <a16:creationId xmlns:a16="http://schemas.microsoft.com/office/drawing/2014/main" id="{B9716605-53AF-481A-BF86-31AE7E5396D6}"/>
              </a:ext>
            </a:extLst>
          </p:cNvPr>
          <p:cNvSpPr txBox="1"/>
          <p:nvPr/>
        </p:nvSpPr>
        <p:spPr>
          <a:xfrm>
            <a:off x="5174775" y="3653386"/>
            <a:ext cx="1471438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R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EWARD </a:t>
            </a:r>
            <a:r>
              <a:rPr lang="en-ID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Ke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4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134CE49-1C89-4880-963C-F0D3D8CA1EF7}"/>
              </a:ext>
            </a:extLst>
          </p:cNvPr>
          <p:cNvSpPr/>
          <p:nvPr/>
        </p:nvSpPr>
        <p:spPr>
          <a:xfrm>
            <a:off x="6787917" y="3730861"/>
            <a:ext cx="2162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latin typeface="Roboto" panose="020B0604020202020204" charset="0"/>
                <a:ea typeface="Roboto" panose="020B0604020202020204" charset="0"/>
              </a:rPr>
              <a:t>Rp 150 Juta / Mobil 1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98B588B5-DA91-4710-8E02-004A36977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705" y="1574322"/>
            <a:ext cx="551138" cy="551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D53BB245-034E-40DC-942A-0B53BDAAC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0547" y="2239471"/>
            <a:ext cx="541659" cy="541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8" name="Google Shape;230;p18">
            <a:extLst>
              <a:ext uri="{FF2B5EF4-FFF2-40B4-BE49-F238E27FC236}">
                <a16:creationId xmlns:a16="http://schemas.microsoft.com/office/drawing/2014/main" id="{26391B26-B807-4984-9D35-EBADB994D627}"/>
              </a:ext>
            </a:extLst>
          </p:cNvPr>
          <p:cNvSpPr/>
          <p:nvPr/>
        </p:nvSpPr>
        <p:spPr>
          <a:xfrm>
            <a:off x="2756034" y="4409932"/>
            <a:ext cx="2448966" cy="37051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C43F4FE2-B253-454A-946B-5DABA2DE55E0}"/>
              </a:ext>
            </a:extLst>
          </p:cNvPr>
          <p:cNvGrpSpPr/>
          <p:nvPr/>
        </p:nvGrpSpPr>
        <p:grpSpPr>
          <a:xfrm>
            <a:off x="2246674" y="4330422"/>
            <a:ext cx="2424180" cy="497400"/>
            <a:chOff x="560971" y="3753848"/>
            <a:chExt cx="2534466" cy="497400"/>
          </a:xfrm>
          <a:solidFill>
            <a:schemeClr val="tx1">
              <a:lumMod val="85000"/>
              <a:lumOff val="15000"/>
            </a:schemeClr>
          </a:solidFill>
        </p:grpSpPr>
        <p:sp>
          <p:nvSpPr>
            <p:cNvPr id="70" name="Google Shape;231;p18">
              <a:extLst>
                <a:ext uri="{FF2B5EF4-FFF2-40B4-BE49-F238E27FC236}">
                  <a16:creationId xmlns:a16="http://schemas.microsoft.com/office/drawing/2014/main" id="{2D670151-39EB-4095-9119-CEF99144C582}"/>
                </a:ext>
              </a:extLst>
            </p:cNvPr>
            <p:cNvSpPr/>
            <p:nvPr/>
          </p:nvSpPr>
          <p:spPr>
            <a:xfrm>
              <a:off x="1078710" y="3794844"/>
              <a:ext cx="2016727" cy="3705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71" name="Google Shape;215;p18">
              <a:extLst>
                <a:ext uri="{FF2B5EF4-FFF2-40B4-BE49-F238E27FC236}">
                  <a16:creationId xmlns:a16="http://schemas.microsoft.com/office/drawing/2014/main" id="{B141994B-E7E0-4E0C-B04F-EAD4E0363F22}"/>
                </a:ext>
              </a:extLst>
            </p:cNvPr>
            <p:cNvSpPr txBox="1"/>
            <p:nvPr/>
          </p:nvSpPr>
          <p:spPr>
            <a:xfrm>
              <a:off x="560971" y="3753848"/>
              <a:ext cx="2142078" cy="497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3500 - 35000</a:t>
              </a:r>
              <a:endParaRPr sz="20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sp>
        <p:nvSpPr>
          <p:cNvPr id="72" name="Google Shape;215;p18">
            <a:extLst>
              <a:ext uri="{FF2B5EF4-FFF2-40B4-BE49-F238E27FC236}">
                <a16:creationId xmlns:a16="http://schemas.microsoft.com/office/drawing/2014/main" id="{71B7E13A-CB23-4374-AB4A-6025D536AE16}"/>
              </a:ext>
            </a:extLst>
          </p:cNvPr>
          <p:cNvSpPr txBox="1"/>
          <p:nvPr/>
        </p:nvSpPr>
        <p:spPr>
          <a:xfrm>
            <a:off x="5174775" y="4347521"/>
            <a:ext cx="1471438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R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EWARD </a:t>
            </a:r>
            <a:r>
              <a:rPr lang="en-ID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Ke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5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E2C3DE2-A1B8-46A3-AC9B-9FECFA600237}"/>
              </a:ext>
            </a:extLst>
          </p:cNvPr>
          <p:cNvSpPr/>
          <p:nvPr/>
        </p:nvSpPr>
        <p:spPr>
          <a:xfrm>
            <a:off x="6765888" y="4417779"/>
            <a:ext cx="21627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latin typeface="Roboto" panose="020B0604020202020204" charset="0"/>
                <a:ea typeface="Roboto" panose="020B0604020202020204" charset="0"/>
              </a:rPr>
              <a:t>Rp 270 Juta / Mobil 2</a:t>
            </a:r>
          </a:p>
        </p:txBody>
      </p:sp>
      <p:sp>
        <p:nvSpPr>
          <p:cNvPr id="75" name="Google Shape;230;p18">
            <a:extLst>
              <a:ext uri="{FF2B5EF4-FFF2-40B4-BE49-F238E27FC236}">
                <a16:creationId xmlns:a16="http://schemas.microsoft.com/office/drawing/2014/main" id="{20DE1D94-34D6-4790-81EB-AB953010A8EE}"/>
              </a:ext>
            </a:extLst>
          </p:cNvPr>
          <p:cNvSpPr/>
          <p:nvPr/>
        </p:nvSpPr>
        <p:spPr>
          <a:xfrm>
            <a:off x="2765477" y="5107544"/>
            <a:ext cx="2473363" cy="37051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0791FFD-F3D9-43EF-AEF9-6A84BF6FC51C}"/>
              </a:ext>
            </a:extLst>
          </p:cNvPr>
          <p:cNvGrpSpPr/>
          <p:nvPr/>
        </p:nvGrpSpPr>
        <p:grpSpPr>
          <a:xfrm>
            <a:off x="2198548" y="5042779"/>
            <a:ext cx="2636436" cy="497400"/>
            <a:chOff x="413903" y="3730093"/>
            <a:chExt cx="2681534" cy="497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77" name="Google Shape;231;p18">
              <a:extLst>
                <a:ext uri="{FF2B5EF4-FFF2-40B4-BE49-F238E27FC236}">
                  <a16:creationId xmlns:a16="http://schemas.microsoft.com/office/drawing/2014/main" id="{BDB0C7A4-B346-45E0-BD2E-0EFD7B5047CA}"/>
                </a:ext>
              </a:extLst>
            </p:cNvPr>
            <p:cNvSpPr/>
            <p:nvPr/>
          </p:nvSpPr>
          <p:spPr>
            <a:xfrm>
              <a:off x="1078710" y="3794844"/>
              <a:ext cx="2016727" cy="3705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78" name="Google Shape;215;p18">
              <a:extLst>
                <a:ext uri="{FF2B5EF4-FFF2-40B4-BE49-F238E27FC236}">
                  <a16:creationId xmlns:a16="http://schemas.microsoft.com/office/drawing/2014/main" id="{FD3087DA-46D4-4E64-B231-035D1A1FAF37}"/>
                </a:ext>
              </a:extLst>
            </p:cNvPr>
            <p:cNvSpPr txBox="1"/>
            <p:nvPr/>
          </p:nvSpPr>
          <p:spPr>
            <a:xfrm>
              <a:off x="413903" y="3730093"/>
              <a:ext cx="2004395" cy="497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7500 - 7500</a:t>
              </a:r>
              <a:endParaRPr sz="20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sp>
        <p:nvSpPr>
          <p:cNvPr id="79" name="Google Shape;215;p18">
            <a:extLst>
              <a:ext uri="{FF2B5EF4-FFF2-40B4-BE49-F238E27FC236}">
                <a16:creationId xmlns:a16="http://schemas.microsoft.com/office/drawing/2014/main" id="{DC6D9A6D-B19E-4908-A0FE-D2FE1743085A}"/>
              </a:ext>
            </a:extLst>
          </p:cNvPr>
          <p:cNvSpPr txBox="1"/>
          <p:nvPr/>
        </p:nvSpPr>
        <p:spPr>
          <a:xfrm>
            <a:off x="4855940" y="5047912"/>
            <a:ext cx="1804529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R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EWARD </a:t>
            </a:r>
            <a:r>
              <a:rPr lang="en-ID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Ke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6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CB78EA2-B9AF-4BF8-9FFF-6D290D8F43BA}"/>
              </a:ext>
            </a:extLst>
          </p:cNvPr>
          <p:cNvSpPr/>
          <p:nvPr/>
        </p:nvSpPr>
        <p:spPr>
          <a:xfrm>
            <a:off x="6700362" y="5123440"/>
            <a:ext cx="22124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latin typeface="Roboto" panose="020B0604020202020204" charset="0"/>
                <a:ea typeface="Roboto" panose="020B0604020202020204" charset="0"/>
              </a:rPr>
              <a:t> Rp 500 Juta / </a:t>
            </a:r>
            <a:r>
              <a:rPr lang="en-US" sz="1600" b="1" dirty="0" err="1">
                <a:latin typeface="Roboto" panose="020B0604020202020204" charset="0"/>
                <a:ea typeface="Roboto" panose="020B0604020202020204" charset="0"/>
              </a:rPr>
              <a:t>mobil</a:t>
            </a:r>
            <a:r>
              <a:rPr lang="en-US" sz="1600" b="1" dirty="0">
                <a:latin typeface="Roboto" panose="020B0604020202020204" charset="0"/>
                <a:ea typeface="Roboto" panose="020B0604020202020204" charset="0"/>
              </a:rPr>
              <a:t> 3</a:t>
            </a:r>
          </a:p>
        </p:txBody>
      </p:sp>
      <p:sp>
        <p:nvSpPr>
          <p:cNvPr id="81" name="Google Shape;230;p18">
            <a:extLst>
              <a:ext uri="{FF2B5EF4-FFF2-40B4-BE49-F238E27FC236}">
                <a16:creationId xmlns:a16="http://schemas.microsoft.com/office/drawing/2014/main" id="{C396D277-EA9D-4F64-B65F-07A16328DB5E}"/>
              </a:ext>
            </a:extLst>
          </p:cNvPr>
          <p:cNvSpPr/>
          <p:nvPr/>
        </p:nvSpPr>
        <p:spPr>
          <a:xfrm>
            <a:off x="2752528" y="5784468"/>
            <a:ext cx="2473363" cy="370516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C1FB3D3-C0F7-41DC-81D4-76ADBF126945}"/>
              </a:ext>
            </a:extLst>
          </p:cNvPr>
          <p:cNvGrpSpPr/>
          <p:nvPr/>
        </p:nvGrpSpPr>
        <p:grpSpPr>
          <a:xfrm>
            <a:off x="2205039" y="5714430"/>
            <a:ext cx="2828649" cy="497400"/>
            <a:chOff x="775225" y="3724820"/>
            <a:chExt cx="2524918" cy="497400"/>
          </a:xfrm>
          <a:solidFill>
            <a:schemeClr val="tx1">
              <a:lumMod val="95000"/>
              <a:lumOff val="5000"/>
            </a:schemeClr>
          </a:solidFill>
        </p:grpSpPr>
        <p:sp>
          <p:nvSpPr>
            <p:cNvPr id="83" name="Google Shape;231;p18">
              <a:extLst>
                <a:ext uri="{FF2B5EF4-FFF2-40B4-BE49-F238E27FC236}">
                  <a16:creationId xmlns:a16="http://schemas.microsoft.com/office/drawing/2014/main" id="{1BEE4151-716E-4B1D-8F62-E8BD23772181}"/>
                </a:ext>
              </a:extLst>
            </p:cNvPr>
            <p:cNvSpPr/>
            <p:nvPr/>
          </p:nvSpPr>
          <p:spPr>
            <a:xfrm>
              <a:off x="1078710" y="3794844"/>
              <a:ext cx="2221433" cy="37051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/>
            </a:p>
          </p:txBody>
        </p:sp>
        <p:sp>
          <p:nvSpPr>
            <p:cNvPr id="84" name="Google Shape;215;p18">
              <a:extLst>
                <a:ext uri="{FF2B5EF4-FFF2-40B4-BE49-F238E27FC236}">
                  <a16:creationId xmlns:a16="http://schemas.microsoft.com/office/drawing/2014/main" id="{D31EE201-0DEE-430E-B9B9-F4779E1AEAF2}"/>
                </a:ext>
              </a:extLst>
            </p:cNvPr>
            <p:cNvSpPr txBox="1"/>
            <p:nvPr/>
          </p:nvSpPr>
          <p:spPr>
            <a:xfrm>
              <a:off x="775225" y="3724820"/>
              <a:ext cx="1963670" cy="497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dirty="0">
                  <a:solidFill>
                    <a:schemeClr val="bg1"/>
                  </a:solidFill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15000 - 15000</a:t>
              </a:r>
              <a:endParaRPr sz="2000" b="1" dirty="0">
                <a:solidFill>
                  <a:schemeClr val="bg1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BBD12A3B-CC79-4D86-9A03-A513DF2FA04A}"/>
              </a:ext>
            </a:extLst>
          </p:cNvPr>
          <p:cNvSpPr/>
          <p:nvPr/>
        </p:nvSpPr>
        <p:spPr>
          <a:xfrm>
            <a:off x="6733007" y="5791430"/>
            <a:ext cx="2467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Rp 1 M /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Rumah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Mewah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B00AAC3-3B65-4627-82EC-2756D01067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8730" y="2917655"/>
            <a:ext cx="541659" cy="541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04F537F-9392-4E3B-88DB-2ED08DE57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6749" y="3604994"/>
            <a:ext cx="541659" cy="541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FAFA95E-49BA-47C1-ADE4-61124DDCF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1007" y="4303794"/>
            <a:ext cx="541659" cy="541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A8D1447-2A44-49F1-8AAA-23B730893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210" y="5010489"/>
            <a:ext cx="541659" cy="541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12FF443-DB15-4B6D-8F4E-3112BF6DC9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4210" y="5695180"/>
            <a:ext cx="541659" cy="5416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1" name="Google Shape;215;p18">
            <a:extLst>
              <a:ext uri="{FF2B5EF4-FFF2-40B4-BE49-F238E27FC236}">
                <a16:creationId xmlns:a16="http://schemas.microsoft.com/office/drawing/2014/main" id="{8B21106A-E266-4EAB-A484-B553889C0AE5}"/>
              </a:ext>
            </a:extLst>
          </p:cNvPr>
          <p:cNvSpPr txBox="1"/>
          <p:nvPr/>
        </p:nvSpPr>
        <p:spPr>
          <a:xfrm>
            <a:off x="5172949" y="5727843"/>
            <a:ext cx="1471438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R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EWARD </a:t>
            </a:r>
            <a:r>
              <a:rPr lang="en-ID" sz="14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Ke</a:t>
            </a:r>
            <a:r>
              <a:rPr lang="en-ID" sz="1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 7</a:t>
            </a:r>
            <a:endParaRPr sz="1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F9BD4ECE-518A-40A0-998B-49C4949D26B3}"/>
              </a:ext>
            </a:extLst>
          </p:cNvPr>
          <p:cNvSpPr/>
          <p:nvPr/>
        </p:nvSpPr>
        <p:spPr>
          <a:xfrm>
            <a:off x="11420477" y="1365522"/>
            <a:ext cx="957351" cy="942713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DBC5F0B6-FA62-45EE-A9BC-80CF310C92C3}"/>
              </a:ext>
            </a:extLst>
          </p:cNvPr>
          <p:cNvSpPr/>
          <p:nvPr/>
        </p:nvSpPr>
        <p:spPr>
          <a:xfrm>
            <a:off x="10992506" y="1921403"/>
            <a:ext cx="1308373" cy="125555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6E62BEE-5909-4233-B486-8AEF4B771F7F}"/>
              </a:ext>
            </a:extLst>
          </p:cNvPr>
          <p:cNvGrpSpPr/>
          <p:nvPr/>
        </p:nvGrpSpPr>
        <p:grpSpPr>
          <a:xfrm>
            <a:off x="10720204" y="2427624"/>
            <a:ext cx="1722341" cy="1358842"/>
            <a:chOff x="10513221" y="2487219"/>
            <a:chExt cx="1722341" cy="1358842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74B75FFA-19F8-435B-85A1-ACFCAFEADAD8}"/>
                </a:ext>
              </a:extLst>
            </p:cNvPr>
            <p:cNvSpPr/>
            <p:nvPr/>
          </p:nvSpPr>
          <p:spPr>
            <a:xfrm>
              <a:off x="10994419" y="2746469"/>
              <a:ext cx="1241143" cy="913392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07641D13-0B22-4A4A-AC0F-FDBC6D7894DC}"/>
                </a:ext>
              </a:extLst>
            </p:cNvPr>
            <p:cNvSpPr/>
            <p:nvPr/>
          </p:nvSpPr>
          <p:spPr>
            <a:xfrm>
              <a:off x="10513221" y="2487219"/>
              <a:ext cx="1424013" cy="1358842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127F39-4433-4FB9-BF5F-B7BE26631087}"/>
              </a:ext>
            </a:extLst>
          </p:cNvPr>
          <p:cNvGrpSpPr/>
          <p:nvPr/>
        </p:nvGrpSpPr>
        <p:grpSpPr>
          <a:xfrm>
            <a:off x="10289468" y="3056316"/>
            <a:ext cx="1946094" cy="1462768"/>
            <a:chOff x="10289468" y="3056316"/>
            <a:chExt cx="1946094" cy="146276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3DE584-71E3-44B3-A90D-64470BA5B549}"/>
                </a:ext>
              </a:extLst>
            </p:cNvPr>
            <p:cNvSpPr/>
            <p:nvPr/>
          </p:nvSpPr>
          <p:spPr>
            <a:xfrm>
              <a:off x="10927189" y="3280716"/>
              <a:ext cx="1308373" cy="104970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014C606A-9136-4F31-B25B-574C93759DED}"/>
                </a:ext>
              </a:extLst>
            </p:cNvPr>
            <p:cNvSpPr/>
            <p:nvPr/>
          </p:nvSpPr>
          <p:spPr>
            <a:xfrm>
              <a:off x="10289468" y="3056316"/>
              <a:ext cx="1504110" cy="1462768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 w="57150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94E9270-73A7-404F-A5F6-8A610D1DB882}"/>
              </a:ext>
            </a:extLst>
          </p:cNvPr>
          <p:cNvGrpSpPr/>
          <p:nvPr/>
        </p:nvGrpSpPr>
        <p:grpSpPr>
          <a:xfrm>
            <a:off x="9922012" y="3671220"/>
            <a:ext cx="2291982" cy="1919062"/>
            <a:chOff x="9922012" y="3671220"/>
            <a:chExt cx="2291982" cy="1919062"/>
          </a:xfrm>
        </p:grpSpPr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CD3115D-0EB3-48F4-B85E-69B241C4E12F}"/>
                </a:ext>
              </a:extLst>
            </p:cNvPr>
            <p:cNvSpPr/>
            <p:nvPr/>
          </p:nvSpPr>
          <p:spPr>
            <a:xfrm>
              <a:off x="10664124" y="4039837"/>
              <a:ext cx="1549870" cy="1198536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9D8E999-B9B7-4C39-91C3-C62606E26BD6}"/>
                </a:ext>
              </a:extLst>
            </p:cNvPr>
            <p:cNvSpPr/>
            <p:nvPr/>
          </p:nvSpPr>
          <p:spPr>
            <a:xfrm>
              <a:off x="9922012" y="3671220"/>
              <a:ext cx="1881972" cy="1919062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 w="76200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514F255-7730-443E-BEC1-EF814E1726A7}"/>
              </a:ext>
            </a:extLst>
          </p:cNvPr>
          <p:cNvGrpSpPr/>
          <p:nvPr/>
        </p:nvGrpSpPr>
        <p:grpSpPr>
          <a:xfrm>
            <a:off x="9390337" y="4252871"/>
            <a:ext cx="2845224" cy="2190503"/>
            <a:chOff x="9390337" y="4252871"/>
            <a:chExt cx="2845224" cy="2190503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E9656D3-5295-4E4A-8ECA-10C4BE1144ED}"/>
                </a:ext>
              </a:extLst>
            </p:cNvPr>
            <p:cNvSpPr/>
            <p:nvPr/>
          </p:nvSpPr>
          <p:spPr>
            <a:xfrm>
              <a:off x="10075692" y="5063039"/>
              <a:ext cx="2159869" cy="1318981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5996076-7718-4F4E-9F06-5DE0831D81A7}"/>
                </a:ext>
              </a:extLst>
            </p:cNvPr>
            <p:cNvSpPr/>
            <p:nvPr/>
          </p:nvSpPr>
          <p:spPr>
            <a:xfrm>
              <a:off x="9390337" y="4252871"/>
              <a:ext cx="2159869" cy="2190503"/>
            </a:xfrm>
            <a:prstGeom prst="ellipse">
              <a:avLst/>
            </a:prstGeom>
            <a:blipFill>
              <a:blip r:embed="rId8"/>
              <a:stretch>
                <a:fillRect/>
              </a:stretch>
            </a:blipFill>
            <a:ln w="76200"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BD343FF-CA79-45F0-A4AA-30418721FBC8}"/>
              </a:ext>
            </a:extLst>
          </p:cNvPr>
          <p:cNvGrpSpPr/>
          <p:nvPr/>
        </p:nvGrpSpPr>
        <p:grpSpPr>
          <a:xfrm>
            <a:off x="9288969" y="5122160"/>
            <a:ext cx="4049578" cy="2847805"/>
            <a:chOff x="8185983" y="5234838"/>
            <a:chExt cx="4049578" cy="2847805"/>
          </a:xfrm>
          <a:blipFill>
            <a:blip r:embed="rId9"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97E5A59-284A-47D3-A3F5-3A98F55D4F21}"/>
                </a:ext>
              </a:extLst>
            </p:cNvPr>
            <p:cNvSpPr/>
            <p:nvPr/>
          </p:nvSpPr>
          <p:spPr>
            <a:xfrm>
              <a:off x="9386761" y="5873375"/>
              <a:ext cx="2848800" cy="17855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0E38079-DE47-4781-A5C9-BA13FA162932}"/>
                </a:ext>
              </a:extLst>
            </p:cNvPr>
            <p:cNvSpPr/>
            <p:nvPr/>
          </p:nvSpPr>
          <p:spPr>
            <a:xfrm>
              <a:off x="8185983" y="5234838"/>
              <a:ext cx="2741206" cy="2847805"/>
            </a:xfrm>
            <a:prstGeom prst="ellipse">
              <a:avLst/>
            </a:prstGeom>
            <a:grpFill/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92" name="Rectangle 91">
            <a:extLst>
              <a:ext uri="{FF2B5EF4-FFF2-40B4-BE49-F238E27FC236}">
                <a16:creationId xmlns:a16="http://schemas.microsoft.com/office/drawing/2014/main" id="{7381164E-1E91-43CE-92E5-4FD6A07AD6C9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5CB90B0B-3213-401C-B307-7A88876C91E0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9D2F9B95-92E0-4016-A86E-60C1BCA74E7A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74309EE6-8BFF-415F-B37C-6A96CBB5C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08" y="1625485"/>
            <a:ext cx="831773" cy="38216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A080B-1BEC-4281-9925-F1F363E939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930" y="285811"/>
            <a:ext cx="4253708" cy="9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3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5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0"/>
                            </p:stCondLst>
                            <p:childTnLst>
                              <p:par>
                                <p:cTn id="74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5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750"/>
                            </p:stCondLst>
                            <p:childTnLst>
                              <p:par>
                                <p:cTn id="9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250"/>
                            </p:stCondLst>
                            <p:childTnLst>
                              <p:par>
                                <p:cTn id="9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750"/>
                            </p:stCondLst>
                            <p:childTnLst>
                              <p:par>
                                <p:cTn id="10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250"/>
                            </p:stCondLst>
                            <p:childTnLst>
                              <p:par>
                                <p:cTn id="10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25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6250"/>
                            </p:stCondLst>
                            <p:childTnLst>
                              <p:par>
                                <p:cTn id="15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6750"/>
                            </p:stCondLst>
                            <p:childTnLst>
                              <p:par>
                                <p:cTn id="156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7250"/>
                            </p:stCondLst>
                            <p:childTnLst>
                              <p:par>
                                <p:cTn id="1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7750"/>
                            </p:stCondLst>
                            <p:childTnLst>
                              <p:par>
                                <p:cTn id="16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8250"/>
                            </p:stCondLst>
                            <p:childTnLst>
                              <p:par>
                                <p:cTn id="17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875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7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9500"/>
                            </p:stCondLst>
                            <p:childTnLst>
                              <p:par>
                                <p:cTn id="18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8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9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1000"/>
                            </p:stCondLst>
                            <p:childTnLst>
                              <p:par>
                                <p:cTn id="19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1500"/>
                            </p:stCondLst>
                            <p:childTnLst>
                              <p:par>
                                <p:cTn id="20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1" grpId="0"/>
      <p:bldP spid="12" grpId="0" animBg="1"/>
      <p:bldP spid="22" grpId="0" animBg="1"/>
      <p:bldP spid="29" grpId="0"/>
      <p:bldP spid="30" grpId="0"/>
      <p:bldP spid="31" grpId="0"/>
      <p:bldP spid="32" grpId="0"/>
      <p:bldP spid="33" grpId="0"/>
      <p:bldP spid="34" grpId="0"/>
      <p:bldP spid="68" grpId="0" animBg="1"/>
      <p:bldP spid="72" grpId="0"/>
      <p:bldP spid="73" grpId="0"/>
      <p:bldP spid="75" grpId="0" animBg="1"/>
      <p:bldP spid="79" grpId="0"/>
      <p:bldP spid="80" grpId="0"/>
      <p:bldP spid="81" grpId="0" animBg="1"/>
      <p:bldP spid="85" grpId="0"/>
      <p:bldP spid="91" grpId="0"/>
      <p:bldP spid="98" grpId="0" animBg="1"/>
      <p:bldP spid="9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DE4CFFE-7657-4C96-8099-C7A3915D9DF9}"/>
              </a:ext>
            </a:extLst>
          </p:cNvPr>
          <p:cNvSpPr/>
          <p:nvPr/>
        </p:nvSpPr>
        <p:spPr>
          <a:xfrm>
            <a:off x="1695143" y="1445804"/>
            <a:ext cx="9236713" cy="3880137"/>
          </a:xfrm>
          <a:prstGeom prst="rect">
            <a:avLst/>
          </a:prstGeom>
          <a:solidFill>
            <a:schemeClr val="bg1">
              <a:lumMod val="50000"/>
              <a:lumOff val="50000"/>
              <a:alpha val="16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4000" dirty="0">
              <a:latin typeface="Arial Black" panose="020B0A040201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0C8FA3-31A8-4431-83DC-FCFCE04B4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556730" y="1916365"/>
            <a:ext cx="3940127" cy="4125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5670BD-2615-4D44-8171-BC7A35231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26048" y="2756302"/>
            <a:ext cx="4070809" cy="6295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DF3B1-C40C-43BF-AB3C-55EB0B842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9291" y="1916365"/>
            <a:ext cx="4176709" cy="31039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C817404-A8C8-485A-ABF3-6DC49FEFF3AC}"/>
              </a:ext>
            </a:extLst>
          </p:cNvPr>
          <p:cNvGrpSpPr/>
          <p:nvPr/>
        </p:nvGrpSpPr>
        <p:grpSpPr>
          <a:xfrm>
            <a:off x="6651488" y="4620242"/>
            <a:ext cx="3572181" cy="400110"/>
            <a:chOff x="9962067" y="6068636"/>
            <a:chExt cx="4640143" cy="80149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C5FB3F-117D-4127-8672-161CC9B9FC69}"/>
                </a:ext>
              </a:extLst>
            </p:cNvPr>
            <p:cNvSpPr txBox="1"/>
            <p:nvPr/>
          </p:nvSpPr>
          <p:spPr>
            <a:xfrm>
              <a:off x="10531001" y="6068636"/>
              <a:ext cx="4071209" cy="801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https://</a:t>
              </a:r>
              <a:r>
                <a:rPr lang="en-US" sz="2000" dirty="0">
                  <a:latin typeface="Poppins Medium"/>
                </a:rPr>
                <a:t>www.sinba.co.id</a:t>
              </a:r>
            </a:p>
          </p:txBody>
        </p:sp>
        <p:sp>
          <p:nvSpPr>
            <p:cNvPr id="8" name="Google Shape;8744;p72">
              <a:extLst>
                <a:ext uri="{FF2B5EF4-FFF2-40B4-BE49-F238E27FC236}">
                  <a16:creationId xmlns:a16="http://schemas.microsoft.com/office/drawing/2014/main" id="{5EC2C0C4-FD42-4C19-A1F1-E398D9575E58}"/>
                </a:ext>
              </a:extLst>
            </p:cNvPr>
            <p:cNvSpPr/>
            <p:nvPr/>
          </p:nvSpPr>
          <p:spPr>
            <a:xfrm>
              <a:off x="9962067" y="6104226"/>
              <a:ext cx="451551" cy="705846"/>
            </a:xfrm>
            <a:custGeom>
              <a:avLst/>
              <a:gdLst/>
              <a:ahLst/>
              <a:cxnLst/>
              <a:rect l="l" t="t" r="r" b="b"/>
              <a:pathLst>
                <a:path w="19329" h="19325" extrusionOk="0">
                  <a:moveTo>
                    <a:pt x="9062" y="1229"/>
                  </a:moveTo>
                  <a:lnTo>
                    <a:pt x="9062" y="4539"/>
                  </a:lnTo>
                  <a:cubicBezTo>
                    <a:pt x="8470" y="4557"/>
                    <a:pt x="7885" y="4602"/>
                    <a:pt x="7311" y="4674"/>
                  </a:cubicBezTo>
                  <a:cubicBezTo>
                    <a:pt x="7223" y="4339"/>
                    <a:pt x="7036" y="4037"/>
                    <a:pt x="6773" y="3811"/>
                  </a:cubicBezTo>
                  <a:cubicBezTo>
                    <a:pt x="7392" y="2428"/>
                    <a:pt x="8211" y="1513"/>
                    <a:pt x="9062" y="1229"/>
                  </a:cubicBezTo>
                  <a:close/>
                  <a:moveTo>
                    <a:pt x="10194" y="1226"/>
                  </a:moveTo>
                  <a:cubicBezTo>
                    <a:pt x="11278" y="1586"/>
                    <a:pt x="12272" y="2944"/>
                    <a:pt x="12912" y="4835"/>
                  </a:cubicBezTo>
                  <a:cubicBezTo>
                    <a:pt x="12015" y="4662"/>
                    <a:pt x="11106" y="4566"/>
                    <a:pt x="10194" y="4539"/>
                  </a:cubicBezTo>
                  <a:lnTo>
                    <a:pt x="10194" y="1226"/>
                  </a:lnTo>
                  <a:close/>
                  <a:moveTo>
                    <a:pt x="5665" y="4530"/>
                  </a:moveTo>
                  <a:cubicBezTo>
                    <a:pt x="6170" y="4530"/>
                    <a:pt x="6423" y="5139"/>
                    <a:pt x="6067" y="5496"/>
                  </a:cubicBezTo>
                  <a:cubicBezTo>
                    <a:pt x="5950" y="5611"/>
                    <a:pt x="5808" y="5663"/>
                    <a:pt x="5669" y="5663"/>
                  </a:cubicBezTo>
                  <a:cubicBezTo>
                    <a:pt x="5378" y="5663"/>
                    <a:pt x="5101" y="5438"/>
                    <a:pt x="5101" y="5097"/>
                  </a:cubicBezTo>
                  <a:cubicBezTo>
                    <a:pt x="5101" y="4783"/>
                    <a:pt x="5351" y="4530"/>
                    <a:pt x="5665" y="4530"/>
                  </a:cubicBezTo>
                  <a:close/>
                  <a:moveTo>
                    <a:pt x="6743" y="1643"/>
                  </a:moveTo>
                  <a:cubicBezTo>
                    <a:pt x="6363" y="2129"/>
                    <a:pt x="6019" y="2718"/>
                    <a:pt x="5717" y="3397"/>
                  </a:cubicBezTo>
                  <a:lnTo>
                    <a:pt x="5665" y="3397"/>
                  </a:lnTo>
                  <a:cubicBezTo>
                    <a:pt x="4578" y="3397"/>
                    <a:pt x="3769" y="4406"/>
                    <a:pt x="4008" y="5469"/>
                  </a:cubicBezTo>
                  <a:cubicBezTo>
                    <a:pt x="3075" y="5822"/>
                    <a:pt x="2277" y="6266"/>
                    <a:pt x="1646" y="6773"/>
                  </a:cubicBezTo>
                  <a:cubicBezTo>
                    <a:pt x="2507" y="4394"/>
                    <a:pt x="4373" y="2516"/>
                    <a:pt x="6743" y="1643"/>
                  </a:cubicBezTo>
                  <a:close/>
                  <a:moveTo>
                    <a:pt x="12510" y="1631"/>
                  </a:moveTo>
                  <a:lnTo>
                    <a:pt x="12510" y="1631"/>
                  </a:lnTo>
                  <a:cubicBezTo>
                    <a:pt x="14926" y="2500"/>
                    <a:pt x="16828" y="4403"/>
                    <a:pt x="17698" y="6818"/>
                  </a:cubicBezTo>
                  <a:cubicBezTo>
                    <a:pt x="17269" y="6483"/>
                    <a:pt x="16810" y="6196"/>
                    <a:pt x="16327" y="5955"/>
                  </a:cubicBezTo>
                  <a:cubicBezTo>
                    <a:pt x="15645" y="5614"/>
                    <a:pt x="14932" y="5342"/>
                    <a:pt x="14195" y="5136"/>
                  </a:cubicBezTo>
                  <a:cubicBezTo>
                    <a:pt x="13933" y="4203"/>
                    <a:pt x="13585" y="3349"/>
                    <a:pt x="13169" y="2612"/>
                  </a:cubicBezTo>
                  <a:cubicBezTo>
                    <a:pt x="12975" y="2268"/>
                    <a:pt x="12755" y="1942"/>
                    <a:pt x="12510" y="1631"/>
                  </a:cubicBezTo>
                  <a:close/>
                  <a:moveTo>
                    <a:pt x="4636" y="6444"/>
                  </a:moveTo>
                  <a:cubicBezTo>
                    <a:pt x="4684" y="6483"/>
                    <a:pt x="4738" y="6519"/>
                    <a:pt x="4793" y="6553"/>
                  </a:cubicBezTo>
                  <a:cubicBezTo>
                    <a:pt x="4651" y="7407"/>
                    <a:pt x="4566" y="8268"/>
                    <a:pt x="4542" y="9134"/>
                  </a:cubicBezTo>
                  <a:lnTo>
                    <a:pt x="1230" y="9134"/>
                  </a:lnTo>
                  <a:cubicBezTo>
                    <a:pt x="1568" y="8083"/>
                    <a:pt x="2821" y="7081"/>
                    <a:pt x="4636" y="6444"/>
                  </a:cubicBezTo>
                  <a:close/>
                  <a:moveTo>
                    <a:pt x="9062" y="5674"/>
                  </a:moveTo>
                  <a:lnTo>
                    <a:pt x="9062" y="9134"/>
                  </a:lnTo>
                  <a:lnTo>
                    <a:pt x="5674" y="9134"/>
                  </a:lnTo>
                  <a:cubicBezTo>
                    <a:pt x="5698" y="8343"/>
                    <a:pt x="5774" y="7558"/>
                    <a:pt x="5904" y="6776"/>
                  </a:cubicBezTo>
                  <a:lnTo>
                    <a:pt x="5904" y="6779"/>
                  </a:lnTo>
                  <a:cubicBezTo>
                    <a:pt x="6462" y="6698"/>
                    <a:pt x="6949" y="6344"/>
                    <a:pt x="7196" y="5834"/>
                  </a:cubicBezTo>
                  <a:cubicBezTo>
                    <a:pt x="7815" y="5746"/>
                    <a:pt x="8437" y="5692"/>
                    <a:pt x="9062" y="5674"/>
                  </a:cubicBezTo>
                  <a:close/>
                  <a:moveTo>
                    <a:pt x="10194" y="5671"/>
                  </a:moveTo>
                  <a:cubicBezTo>
                    <a:pt x="11227" y="5701"/>
                    <a:pt x="12257" y="5834"/>
                    <a:pt x="13265" y="6063"/>
                  </a:cubicBezTo>
                  <a:cubicBezTo>
                    <a:pt x="13422" y="6743"/>
                    <a:pt x="13534" y="7431"/>
                    <a:pt x="13597" y="8126"/>
                  </a:cubicBezTo>
                  <a:cubicBezTo>
                    <a:pt x="13144" y="8310"/>
                    <a:pt x="12794" y="8675"/>
                    <a:pt x="12631" y="9134"/>
                  </a:cubicBezTo>
                  <a:lnTo>
                    <a:pt x="10194" y="9134"/>
                  </a:lnTo>
                  <a:lnTo>
                    <a:pt x="10194" y="5671"/>
                  </a:lnTo>
                  <a:close/>
                  <a:moveTo>
                    <a:pt x="14497" y="6417"/>
                  </a:moveTo>
                  <a:cubicBezTo>
                    <a:pt x="14950" y="6571"/>
                    <a:pt x="15391" y="6752"/>
                    <a:pt x="15817" y="6966"/>
                  </a:cubicBezTo>
                  <a:cubicBezTo>
                    <a:pt x="17037" y="7585"/>
                    <a:pt x="17837" y="8352"/>
                    <a:pt x="18099" y="9137"/>
                  </a:cubicBezTo>
                  <a:lnTo>
                    <a:pt x="15835" y="9134"/>
                  </a:lnTo>
                  <a:cubicBezTo>
                    <a:pt x="15654" y="8627"/>
                    <a:pt x="15243" y="8234"/>
                    <a:pt x="14730" y="8077"/>
                  </a:cubicBezTo>
                  <a:cubicBezTo>
                    <a:pt x="14678" y="7519"/>
                    <a:pt x="14603" y="6966"/>
                    <a:pt x="14497" y="6417"/>
                  </a:cubicBezTo>
                  <a:close/>
                  <a:moveTo>
                    <a:pt x="14241" y="9137"/>
                  </a:moveTo>
                  <a:cubicBezTo>
                    <a:pt x="14555" y="9137"/>
                    <a:pt x="14808" y="9391"/>
                    <a:pt x="14808" y="9702"/>
                  </a:cubicBezTo>
                  <a:cubicBezTo>
                    <a:pt x="14808" y="10016"/>
                    <a:pt x="14555" y="10270"/>
                    <a:pt x="14241" y="10270"/>
                  </a:cubicBezTo>
                  <a:lnTo>
                    <a:pt x="14241" y="10267"/>
                  </a:lnTo>
                  <a:lnTo>
                    <a:pt x="14204" y="10267"/>
                  </a:lnTo>
                  <a:cubicBezTo>
                    <a:pt x="13902" y="10251"/>
                    <a:pt x="13667" y="10004"/>
                    <a:pt x="13667" y="9702"/>
                  </a:cubicBezTo>
                  <a:cubicBezTo>
                    <a:pt x="13667" y="9403"/>
                    <a:pt x="13899" y="9155"/>
                    <a:pt x="14195" y="9137"/>
                  </a:cubicBezTo>
                  <a:close/>
                  <a:moveTo>
                    <a:pt x="18099" y="10270"/>
                  </a:moveTo>
                  <a:cubicBezTo>
                    <a:pt x="17861" y="10967"/>
                    <a:pt x="17194" y="11643"/>
                    <a:pt x="16161" y="12217"/>
                  </a:cubicBezTo>
                  <a:cubicBezTo>
                    <a:pt x="15632" y="12504"/>
                    <a:pt x="15080" y="12742"/>
                    <a:pt x="14506" y="12930"/>
                  </a:cubicBezTo>
                  <a:cubicBezTo>
                    <a:pt x="14606" y="12407"/>
                    <a:pt x="14678" y="11873"/>
                    <a:pt x="14730" y="11323"/>
                  </a:cubicBezTo>
                  <a:lnTo>
                    <a:pt x="14730" y="11326"/>
                  </a:lnTo>
                  <a:cubicBezTo>
                    <a:pt x="15243" y="11166"/>
                    <a:pt x="15654" y="10774"/>
                    <a:pt x="15835" y="10270"/>
                  </a:cubicBezTo>
                  <a:close/>
                  <a:moveTo>
                    <a:pt x="4542" y="10267"/>
                  </a:moveTo>
                  <a:cubicBezTo>
                    <a:pt x="4566" y="11163"/>
                    <a:pt x="4660" y="12060"/>
                    <a:pt x="4820" y="12945"/>
                  </a:cubicBezTo>
                  <a:cubicBezTo>
                    <a:pt x="2927" y="12320"/>
                    <a:pt x="1583" y="11351"/>
                    <a:pt x="1230" y="10267"/>
                  </a:cubicBezTo>
                  <a:close/>
                  <a:moveTo>
                    <a:pt x="9062" y="10267"/>
                  </a:moveTo>
                  <a:lnTo>
                    <a:pt x="9062" y="12628"/>
                  </a:lnTo>
                  <a:cubicBezTo>
                    <a:pt x="8603" y="12791"/>
                    <a:pt x="8238" y="13141"/>
                    <a:pt x="8054" y="13594"/>
                  </a:cubicBezTo>
                  <a:cubicBezTo>
                    <a:pt x="7377" y="13534"/>
                    <a:pt x="6707" y="13428"/>
                    <a:pt x="6046" y="13280"/>
                  </a:cubicBezTo>
                  <a:cubicBezTo>
                    <a:pt x="5828" y="12290"/>
                    <a:pt x="5702" y="11281"/>
                    <a:pt x="5674" y="10267"/>
                  </a:cubicBezTo>
                  <a:close/>
                  <a:moveTo>
                    <a:pt x="12631" y="10267"/>
                  </a:moveTo>
                  <a:cubicBezTo>
                    <a:pt x="12794" y="10725"/>
                    <a:pt x="13144" y="11091"/>
                    <a:pt x="13597" y="11275"/>
                  </a:cubicBezTo>
                  <a:cubicBezTo>
                    <a:pt x="13534" y="11945"/>
                    <a:pt x="13431" y="12613"/>
                    <a:pt x="13280" y="13268"/>
                  </a:cubicBezTo>
                  <a:cubicBezTo>
                    <a:pt x="12595" y="13422"/>
                    <a:pt x="11900" y="13531"/>
                    <a:pt x="11203" y="13594"/>
                  </a:cubicBezTo>
                  <a:cubicBezTo>
                    <a:pt x="11019" y="13141"/>
                    <a:pt x="10653" y="12791"/>
                    <a:pt x="10194" y="12628"/>
                  </a:cubicBezTo>
                  <a:lnTo>
                    <a:pt x="10194" y="10267"/>
                  </a:lnTo>
                  <a:close/>
                  <a:moveTo>
                    <a:pt x="9627" y="13678"/>
                  </a:moveTo>
                  <a:cubicBezTo>
                    <a:pt x="9923" y="13678"/>
                    <a:pt x="10170" y="13905"/>
                    <a:pt x="10191" y="14201"/>
                  </a:cubicBezTo>
                  <a:lnTo>
                    <a:pt x="10191" y="14231"/>
                  </a:lnTo>
                  <a:cubicBezTo>
                    <a:pt x="10191" y="14231"/>
                    <a:pt x="10191" y="14234"/>
                    <a:pt x="10191" y="14237"/>
                  </a:cubicBezTo>
                  <a:cubicBezTo>
                    <a:pt x="10188" y="14545"/>
                    <a:pt x="9938" y="14793"/>
                    <a:pt x="9630" y="14796"/>
                  </a:cubicBezTo>
                  <a:cubicBezTo>
                    <a:pt x="9319" y="14796"/>
                    <a:pt x="9065" y="14545"/>
                    <a:pt x="9062" y="14237"/>
                  </a:cubicBezTo>
                  <a:lnTo>
                    <a:pt x="9062" y="14231"/>
                  </a:lnTo>
                  <a:lnTo>
                    <a:pt x="9062" y="14201"/>
                  </a:lnTo>
                  <a:cubicBezTo>
                    <a:pt x="9083" y="13905"/>
                    <a:pt x="9331" y="13678"/>
                    <a:pt x="9627" y="13678"/>
                  </a:cubicBezTo>
                  <a:close/>
                  <a:moveTo>
                    <a:pt x="1640" y="12579"/>
                  </a:moveTo>
                  <a:lnTo>
                    <a:pt x="1640" y="12579"/>
                  </a:lnTo>
                  <a:cubicBezTo>
                    <a:pt x="1936" y="12812"/>
                    <a:pt x="2250" y="13020"/>
                    <a:pt x="2579" y="13204"/>
                  </a:cubicBezTo>
                  <a:cubicBezTo>
                    <a:pt x="3313" y="13615"/>
                    <a:pt x="4168" y="13953"/>
                    <a:pt x="5110" y="14213"/>
                  </a:cubicBezTo>
                  <a:cubicBezTo>
                    <a:pt x="5496" y="15620"/>
                    <a:pt x="6061" y="16813"/>
                    <a:pt x="6752" y="17691"/>
                  </a:cubicBezTo>
                  <a:cubicBezTo>
                    <a:pt x="4373" y="16828"/>
                    <a:pt x="2501" y="14956"/>
                    <a:pt x="1640" y="12579"/>
                  </a:cubicBezTo>
                  <a:close/>
                  <a:moveTo>
                    <a:pt x="17698" y="12555"/>
                  </a:moveTo>
                  <a:cubicBezTo>
                    <a:pt x="16837" y="14938"/>
                    <a:pt x="14932" y="16831"/>
                    <a:pt x="12535" y="17691"/>
                  </a:cubicBezTo>
                  <a:cubicBezTo>
                    <a:pt x="12770" y="17395"/>
                    <a:pt x="12981" y="17081"/>
                    <a:pt x="13169" y="16752"/>
                  </a:cubicBezTo>
                  <a:cubicBezTo>
                    <a:pt x="13594" y="16013"/>
                    <a:pt x="13945" y="15149"/>
                    <a:pt x="14213" y="14201"/>
                  </a:cubicBezTo>
                  <a:cubicBezTo>
                    <a:pt x="15140" y="13944"/>
                    <a:pt x="15986" y="13609"/>
                    <a:pt x="16713" y="13204"/>
                  </a:cubicBezTo>
                  <a:cubicBezTo>
                    <a:pt x="17058" y="13014"/>
                    <a:pt x="17387" y="12797"/>
                    <a:pt x="17698" y="12555"/>
                  </a:cubicBezTo>
                  <a:close/>
                  <a:moveTo>
                    <a:pt x="6381" y="14503"/>
                  </a:moveTo>
                  <a:cubicBezTo>
                    <a:pt x="6906" y="14602"/>
                    <a:pt x="7450" y="14678"/>
                    <a:pt x="8005" y="14726"/>
                  </a:cubicBezTo>
                  <a:cubicBezTo>
                    <a:pt x="8162" y="15240"/>
                    <a:pt x="8555" y="15650"/>
                    <a:pt x="9062" y="15831"/>
                  </a:cubicBezTo>
                  <a:lnTo>
                    <a:pt x="9062" y="18096"/>
                  </a:lnTo>
                  <a:cubicBezTo>
                    <a:pt x="8286" y="17833"/>
                    <a:pt x="7531" y="17048"/>
                    <a:pt x="6933" y="15853"/>
                  </a:cubicBezTo>
                  <a:cubicBezTo>
                    <a:pt x="6716" y="15415"/>
                    <a:pt x="6532" y="14965"/>
                    <a:pt x="6381" y="14503"/>
                  </a:cubicBezTo>
                  <a:close/>
                  <a:moveTo>
                    <a:pt x="12933" y="14497"/>
                  </a:moveTo>
                  <a:cubicBezTo>
                    <a:pt x="12740" y="15083"/>
                    <a:pt x="12486" y="15650"/>
                    <a:pt x="12184" y="16188"/>
                  </a:cubicBezTo>
                  <a:cubicBezTo>
                    <a:pt x="11595" y="17211"/>
                    <a:pt x="10904" y="17869"/>
                    <a:pt x="10194" y="18099"/>
                  </a:cubicBezTo>
                  <a:lnTo>
                    <a:pt x="10194" y="15831"/>
                  </a:lnTo>
                  <a:cubicBezTo>
                    <a:pt x="10702" y="15650"/>
                    <a:pt x="11094" y="15240"/>
                    <a:pt x="11251" y="14726"/>
                  </a:cubicBezTo>
                  <a:cubicBezTo>
                    <a:pt x="11828" y="14675"/>
                    <a:pt x="12390" y="14596"/>
                    <a:pt x="12933" y="14497"/>
                  </a:cubicBezTo>
                  <a:close/>
                  <a:moveTo>
                    <a:pt x="9630" y="0"/>
                  </a:moveTo>
                  <a:cubicBezTo>
                    <a:pt x="7063" y="0"/>
                    <a:pt x="4645" y="1015"/>
                    <a:pt x="2821" y="2860"/>
                  </a:cubicBezTo>
                  <a:cubicBezTo>
                    <a:pt x="1012" y="4678"/>
                    <a:pt x="1" y="7138"/>
                    <a:pt x="4" y="9702"/>
                  </a:cubicBezTo>
                  <a:cubicBezTo>
                    <a:pt x="4" y="15016"/>
                    <a:pt x="4313" y="19325"/>
                    <a:pt x="9630" y="19325"/>
                  </a:cubicBezTo>
                  <a:cubicBezTo>
                    <a:pt x="9634" y="19325"/>
                    <a:pt x="9637" y="19325"/>
                    <a:pt x="9641" y="19325"/>
                  </a:cubicBezTo>
                  <a:cubicBezTo>
                    <a:pt x="12198" y="19325"/>
                    <a:pt x="14654" y="18314"/>
                    <a:pt x="16469" y="16508"/>
                  </a:cubicBezTo>
                  <a:cubicBezTo>
                    <a:pt x="18314" y="14687"/>
                    <a:pt x="19328" y="12268"/>
                    <a:pt x="19328" y="9702"/>
                  </a:cubicBezTo>
                  <a:cubicBezTo>
                    <a:pt x="19328" y="8407"/>
                    <a:pt x="19069" y="7129"/>
                    <a:pt x="18558" y="5940"/>
                  </a:cubicBezTo>
                  <a:cubicBezTo>
                    <a:pt x="18066" y="4789"/>
                    <a:pt x="17360" y="3741"/>
                    <a:pt x="16472" y="2857"/>
                  </a:cubicBezTo>
                  <a:cubicBezTo>
                    <a:pt x="15587" y="1969"/>
                    <a:pt x="14539" y="1263"/>
                    <a:pt x="13389" y="770"/>
                  </a:cubicBezTo>
                  <a:cubicBezTo>
                    <a:pt x="12199" y="260"/>
                    <a:pt x="10922" y="0"/>
                    <a:pt x="96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963D787-BCFC-4F39-A457-87B4EEC80320}"/>
              </a:ext>
            </a:extLst>
          </p:cNvPr>
          <p:cNvSpPr txBox="1"/>
          <p:nvPr/>
        </p:nvSpPr>
        <p:spPr>
          <a:xfrm>
            <a:off x="7641265" y="3648317"/>
            <a:ext cx="20306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D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PLAN </a:t>
            </a:r>
            <a:r>
              <a:rPr lang="en-ID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C</a:t>
            </a:r>
            <a:endParaRPr lang="en-ID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5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08" y="1625486"/>
            <a:ext cx="831773" cy="38216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896318" y="510149"/>
            <a:ext cx="4089252" cy="629959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230" y="561836"/>
            <a:ext cx="3359100" cy="538050"/>
          </a:xfrm>
          <a:prstGeom prst="rect">
            <a:avLst/>
          </a:prstGeom>
        </p:spPr>
      </p:pic>
      <p:sp>
        <p:nvSpPr>
          <p:cNvPr id="98" name="TextBox 8">
            <a:extLst>
              <a:ext uri="{FF2B5EF4-FFF2-40B4-BE49-F238E27FC236}">
                <a16:creationId xmlns:a16="http://schemas.microsoft.com/office/drawing/2014/main" id="{44DE4DAD-1C79-4546-9CD6-6C11E34C627F}"/>
              </a:ext>
            </a:extLst>
          </p:cNvPr>
          <p:cNvSpPr txBox="1"/>
          <p:nvPr/>
        </p:nvSpPr>
        <p:spPr>
          <a:xfrm>
            <a:off x="1751451" y="2213278"/>
            <a:ext cx="6801853" cy="36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342" lvl="1" indent="-253171">
              <a:lnSpc>
                <a:spcPts val="3283"/>
              </a:lnSpc>
              <a:buFont typeface="Arial"/>
              <a:buChar char="•"/>
            </a:pPr>
            <a:r>
              <a:rPr 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Penjualan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Langsung</a:t>
            </a:r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(Cashback)</a:t>
            </a:r>
          </a:p>
        </p:txBody>
      </p:sp>
      <p:sp>
        <p:nvSpPr>
          <p:cNvPr id="99" name="TextBox 9">
            <a:extLst>
              <a:ext uri="{FF2B5EF4-FFF2-40B4-BE49-F238E27FC236}">
                <a16:creationId xmlns:a16="http://schemas.microsoft.com/office/drawing/2014/main" id="{38481EBC-56B0-47F2-B3C4-7D2FFC5D6D12}"/>
              </a:ext>
            </a:extLst>
          </p:cNvPr>
          <p:cNvSpPr txBox="1"/>
          <p:nvPr/>
        </p:nvSpPr>
        <p:spPr>
          <a:xfrm>
            <a:off x="2334504" y="2579161"/>
            <a:ext cx="7579324" cy="646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7"/>
              </a:lnSpc>
              <a:spcBef>
                <a:spcPct val="0"/>
              </a:spcBef>
            </a:pP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Yaitu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didapatkan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pembelanjaan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pribadi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Plan C. Nilai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sebesar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747"/>
              </a:lnSpc>
              <a:spcBef>
                <a:spcPct val="0"/>
              </a:spcBef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Rp. 75.000,-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pemebelanjaan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 C.</a:t>
            </a:r>
          </a:p>
        </p:txBody>
      </p:sp>
      <p:sp>
        <p:nvSpPr>
          <p:cNvPr id="100" name="TextBox 13">
            <a:extLst>
              <a:ext uri="{FF2B5EF4-FFF2-40B4-BE49-F238E27FC236}">
                <a16:creationId xmlns:a16="http://schemas.microsoft.com/office/drawing/2014/main" id="{24677782-E30E-467A-A7DA-9847E6E69230}"/>
              </a:ext>
            </a:extLst>
          </p:cNvPr>
          <p:cNvSpPr txBox="1"/>
          <p:nvPr/>
        </p:nvSpPr>
        <p:spPr>
          <a:xfrm>
            <a:off x="1751451" y="3454401"/>
            <a:ext cx="6801853" cy="382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6342" lvl="1" indent="-253171">
              <a:lnSpc>
                <a:spcPts val="3283"/>
              </a:lnSpc>
              <a:buFont typeface="Arial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Generasi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4">
            <a:extLst>
              <a:ext uri="{FF2B5EF4-FFF2-40B4-BE49-F238E27FC236}">
                <a16:creationId xmlns:a16="http://schemas.microsoft.com/office/drawing/2014/main" id="{6A2FE628-914F-4748-8404-C101596C481C}"/>
              </a:ext>
            </a:extLst>
          </p:cNvPr>
          <p:cNvSpPr txBox="1"/>
          <p:nvPr/>
        </p:nvSpPr>
        <p:spPr>
          <a:xfrm>
            <a:off x="2334504" y="3820284"/>
            <a:ext cx="8308930" cy="656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7"/>
              </a:lnSpc>
              <a:spcBef>
                <a:spcPct val="0"/>
              </a:spcBef>
            </a:pP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Yaitu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yang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didapatkan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anggota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jalur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sponsor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dengan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maksimal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kedalaman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747"/>
              </a:lnSpc>
              <a:spcBef>
                <a:spcPct val="0"/>
              </a:spcBef>
            </a:pP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generasi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sampai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Ke-20. Nilai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generasi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sebesar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Rp. 10.000,-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pemebelanjaan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Plan C (RO).</a:t>
            </a:r>
          </a:p>
        </p:txBody>
      </p:sp>
    </p:spTree>
    <p:extLst>
      <p:ext uri="{BB962C8B-B14F-4D97-AF65-F5344CB8AC3E}">
        <p14:creationId xmlns:p14="http://schemas.microsoft.com/office/powerpoint/2010/main" val="32796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19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08" y="1625486"/>
            <a:ext cx="831773" cy="38216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896318" y="510149"/>
            <a:ext cx="4089252" cy="629959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19364" y="566507"/>
            <a:ext cx="2797266" cy="538050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3ACFC176-0B8D-4818-AE34-D86639C6D88F}"/>
              </a:ext>
            </a:extLst>
          </p:cNvPr>
          <p:cNvSpPr txBox="1"/>
          <p:nvPr/>
        </p:nvSpPr>
        <p:spPr>
          <a:xfrm>
            <a:off x="2864389" y="1529078"/>
            <a:ext cx="5870819" cy="385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83"/>
              </a:lnSpc>
            </a:pPr>
            <a:r>
              <a:rPr lang="en-US" sz="234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Ilustrasi</a:t>
            </a:r>
            <a:r>
              <a:rPr lang="en-US" sz="234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Bonus </a:t>
            </a:r>
            <a:r>
              <a:rPr lang="en-US" sz="2345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generasi</a:t>
            </a:r>
            <a:r>
              <a:rPr lang="en-US" sz="2345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 20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C43E6-326F-469E-8CAF-6C908BFC5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388" y="2319633"/>
            <a:ext cx="7459577" cy="390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2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0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08" y="1625486"/>
            <a:ext cx="831773" cy="382166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896318" y="510149"/>
            <a:ext cx="4089252" cy="629959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5394" y="566507"/>
            <a:ext cx="2461356" cy="538050"/>
          </a:xfrm>
          <a:prstGeom prst="rect">
            <a:avLst/>
          </a:prstGeom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id="{389B63EB-CECE-4C13-A2E0-28E4C897AD5D}"/>
              </a:ext>
            </a:extLst>
          </p:cNvPr>
          <p:cNvSpPr txBox="1"/>
          <p:nvPr/>
        </p:nvSpPr>
        <p:spPr>
          <a:xfrm>
            <a:off x="2973573" y="2384248"/>
            <a:ext cx="7825290" cy="294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7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*)NB Bonus </a:t>
            </a:r>
            <a:r>
              <a:rPr lang="en-US" sz="1200" b="1" dirty="0" err="1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Peringkat</a:t>
            </a:r>
            <a:r>
              <a:rPr lang="en-US" sz="1200" b="1" dirty="0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diberikan</a:t>
            </a:r>
            <a:r>
              <a:rPr lang="en-US" sz="1200" b="1" dirty="0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berdasarkan</a:t>
            </a:r>
            <a:r>
              <a:rPr lang="en-US" sz="1200" b="1" dirty="0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jalur</a:t>
            </a:r>
            <a:r>
              <a:rPr lang="en-US" sz="1200" b="1" dirty="0">
                <a:solidFill>
                  <a:srgbClr val="F6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sponsor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D279B3DF-354B-435D-8BB1-22238A4990D9}"/>
              </a:ext>
            </a:extLst>
          </p:cNvPr>
          <p:cNvSpPr txBox="1"/>
          <p:nvPr/>
        </p:nvSpPr>
        <p:spPr>
          <a:xfrm>
            <a:off x="2452835" y="1485076"/>
            <a:ext cx="3355016" cy="3858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06342" lvl="1" indent="-253171">
              <a:lnSpc>
                <a:spcPts val="3283"/>
              </a:lnSpc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Peringkat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C485A23-8FD7-4824-A093-CBA70A442324}"/>
              </a:ext>
            </a:extLst>
          </p:cNvPr>
          <p:cNvGrpSpPr/>
          <p:nvPr/>
        </p:nvGrpSpPr>
        <p:grpSpPr>
          <a:xfrm>
            <a:off x="3788232" y="2983898"/>
            <a:ext cx="4633774" cy="363350"/>
            <a:chOff x="3788232" y="1717074"/>
            <a:chExt cx="5675086" cy="525124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1083B90B-469D-4B36-BA94-E7D02511E989}"/>
                </a:ext>
              </a:extLst>
            </p:cNvPr>
            <p:cNvSpPr/>
            <p:nvPr/>
          </p:nvSpPr>
          <p:spPr>
            <a:xfrm>
              <a:off x="3788232" y="1717074"/>
              <a:ext cx="5675086" cy="52512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3400A63-3368-4C57-9E1B-6FEBA0807F35}"/>
                </a:ext>
              </a:extLst>
            </p:cNvPr>
            <p:cNvSpPr txBox="1"/>
            <p:nvPr/>
          </p:nvSpPr>
          <p:spPr>
            <a:xfrm>
              <a:off x="7110011" y="1760616"/>
              <a:ext cx="1382509" cy="4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Rp 10.000,-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5131B36-F9D4-46A4-937D-A349DE60A3B8}"/>
              </a:ext>
            </a:extLst>
          </p:cNvPr>
          <p:cNvGrpSpPr/>
          <p:nvPr/>
        </p:nvGrpSpPr>
        <p:grpSpPr>
          <a:xfrm>
            <a:off x="3788232" y="3537813"/>
            <a:ext cx="4633774" cy="363350"/>
            <a:chOff x="3788232" y="2709139"/>
            <a:chExt cx="5675086" cy="525124"/>
          </a:xfrm>
        </p:grpSpPr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4828BCAA-E7C7-4A59-BF3E-77E2A9000180}"/>
                </a:ext>
              </a:extLst>
            </p:cNvPr>
            <p:cNvSpPr/>
            <p:nvPr/>
          </p:nvSpPr>
          <p:spPr>
            <a:xfrm>
              <a:off x="3788232" y="2709139"/>
              <a:ext cx="5675086" cy="52512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66D4E69-802A-4882-8AAC-84864661081C}"/>
                </a:ext>
              </a:extLst>
            </p:cNvPr>
            <p:cNvSpPr txBox="1"/>
            <p:nvPr/>
          </p:nvSpPr>
          <p:spPr>
            <a:xfrm>
              <a:off x="7086680" y="2752681"/>
              <a:ext cx="1627715" cy="44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Rp 20.000,-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62157989-3A1C-4196-BA46-4BB24FB23214}"/>
              </a:ext>
            </a:extLst>
          </p:cNvPr>
          <p:cNvGrpSpPr/>
          <p:nvPr/>
        </p:nvGrpSpPr>
        <p:grpSpPr>
          <a:xfrm>
            <a:off x="3788232" y="4107298"/>
            <a:ext cx="4633774" cy="363350"/>
            <a:chOff x="3788232" y="3659623"/>
            <a:chExt cx="5675086" cy="525124"/>
          </a:xfrm>
        </p:grpSpPr>
        <p:sp>
          <p:nvSpPr>
            <p:cNvPr id="99" name="Rectangle: Rounded Corners 98">
              <a:extLst>
                <a:ext uri="{FF2B5EF4-FFF2-40B4-BE49-F238E27FC236}">
                  <a16:creationId xmlns:a16="http://schemas.microsoft.com/office/drawing/2014/main" id="{0B53C2D8-C141-4CB8-A266-4265EE64632E}"/>
                </a:ext>
              </a:extLst>
            </p:cNvPr>
            <p:cNvSpPr/>
            <p:nvPr/>
          </p:nvSpPr>
          <p:spPr>
            <a:xfrm>
              <a:off x="3788232" y="3659623"/>
              <a:ext cx="5675086" cy="52512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2A9722A-46C3-4CF4-A8D5-B37F8762FC73}"/>
                </a:ext>
              </a:extLst>
            </p:cNvPr>
            <p:cNvSpPr txBox="1"/>
            <p:nvPr/>
          </p:nvSpPr>
          <p:spPr>
            <a:xfrm>
              <a:off x="7046283" y="3703165"/>
              <a:ext cx="1382509" cy="4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Rp 30.000,-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0614AED-9D29-40AC-ABFF-29694E44E6B3}"/>
              </a:ext>
            </a:extLst>
          </p:cNvPr>
          <p:cNvGrpSpPr/>
          <p:nvPr/>
        </p:nvGrpSpPr>
        <p:grpSpPr>
          <a:xfrm>
            <a:off x="3788232" y="4653115"/>
            <a:ext cx="4633774" cy="363350"/>
            <a:chOff x="3788232" y="4569035"/>
            <a:chExt cx="5675086" cy="525124"/>
          </a:xfrm>
        </p:grpSpPr>
        <p:sp>
          <p:nvSpPr>
            <p:cNvPr id="102" name="Rectangle: Rounded Corners 101">
              <a:extLst>
                <a:ext uri="{FF2B5EF4-FFF2-40B4-BE49-F238E27FC236}">
                  <a16:creationId xmlns:a16="http://schemas.microsoft.com/office/drawing/2014/main" id="{545BB479-13F7-47B1-932C-A0E0D60658F7}"/>
                </a:ext>
              </a:extLst>
            </p:cNvPr>
            <p:cNvSpPr/>
            <p:nvPr/>
          </p:nvSpPr>
          <p:spPr>
            <a:xfrm>
              <a:off x="3788232" y="4569035"/>
              <a:ext cx="5675086" cy="52512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7CD4BCD6-81C7-4AF5-9D53-668066DBD90B}"/>
                </a:ext>
              </a:extLst>
            </p:cNvPr>
            <p:cNvSpPr txBox="1"/>
            <p:nvPr/>
          </p:nvSpPr>
          <p:spPr>
            <a:xfrm>
              <a:off x="7040018" y="4612577"/>
              <a:ext cx="1382509" cy="4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Rp 40.000,-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BEDEA5B-01D7-43B0-A8BC-D601795AE34F}"/>
              </a:ext>
            </a:extLst>
          </p:cNvPr>
          <p:cNvGrpSpPr/>
          <p:nvPr/>
        </p:nvGrpSpPr>
        <p:grpSpPr>
          <a:xfrm>
            <a:off x="3788232" y="5207129"/>
            <a:ext cx="4633774" cy="363350"/>
            <a:chOff x="3788232" y="5437375"/>
            <a:chExt cx="5675086" cy="525124"/>
          </a:xfrm>
        </p:grpSpPr>
        <p:sp>
          <p:nvSpPr>
            <p:cNvPr id="105" name="Rectangle: Rounded Corners 104">
              <a:extLst>
                <a:ext uri="{FF2B5EF4-FFF2-40B4-BE49-F238E27FC236}">
                  <a16:creationId xmlns:a16="http://schemas.microsoft.com/office/drawing/2014/main" id="{ABCD8132-212A-4991-8828-4198BFA31A11}"/>
                </a:ext>
              </a:extLst>
            </p:cNvPr>
            <p:cNvSpPr/>
            <p:nvPr/>
          </p:nvSpPr>
          <p:spPr>
            <a:xfrm>
              <a:off x="3788232" y="5437375"/>
              <a:ext cx="5675086" cy="52512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BBDB876-266E-4CEE-932A-6B8256C43BC2}"/>
                </a:ext>
              </a:extLst>
            </p:cNvPr>
            <p:cNvSpPr txBox="1"/>
            <p:nvPr/>
          </p:nvSpPr>
          <p:spPr>
            <a:xfrm>
              <a:off x="7016687" y="5480917"/>
              <a:ext cx="1382509" cy="4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Rp 50.000,-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8EEA667-5AE8-4878-ADDF-45DCCA339011}"/>
              </a:ext>
            </a:extLst>
          </p:cNvPr>
          <p:cNvGrpSpPr/>
          <p:nvPr/>
        </p:nvGrpSpPr>
        <p:grpSpPr>
          <a:xfrm>
            <a:off x="3062515" y="2949530"/>
            <a:ext cx="1524235" cy="414046"/>
            <a:chOff x="3062515" y="1635080"/>
            <a:chExt cx="1935630" cy="607118"/>
          </a:xfrm>
        </p:grpSpPr>
        <p:sp>
          <p:nvSpPr>
            <p:cNvPr id="108" name="Rectangle: Rounded Corners 107">
              <a:extLst>
                <a:ext uri="{FF2B5EF4-FFF2-40B4-BE49-F238E27FC236}">
                  <a16:creationId xmlns:a16="http://schemas.microsoft.com/office/drawing/2014/main" id="{EEE5CED3-6B36-4989-9CB3-F6C34334A005}"/>
                </a:ext>
              </a:extLst>
            </p:cNvPr>
            <p:cNvSpPr/>
            <p:nvPr/>
          </p:nvSpPr>
          <p:spPr>
            <a:xfrm>
              <a:off x="3062515" y="1635080"/>
              <a:ext cx="1935630" cy="607118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B0AA8FD0-8A65-4EC7-9C0D-7658D1EC6B69}"/>
                </a:ext>
              </a:extLst>
            </p:cNvPr>
            <p:cNvSpPr txBox="1"/>
            <p:nvPr/>
          </p:nvSpPr>
          <p:spPr>
            <a:xfrm>
              <a:off x="3535384" y="1736520"/>
              <a:ext cx="1413154" cy="4512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MANAGER</a:t>
              </a:r>
            </a:p>
          </p:txBody>
        </p:sp>
      </p:grpSp>
      <p:pic>
        <p:nvPicPr>
          <p:cNvPr id="110" name="Picture 109">
            <a:extLst>
              <a:ext uri="{FF2B5EF4-FFF2-40B4-BE49-F238E27FC236}">
                <a16:creationId xmlns:a16="http://schemas.microsoft.com/office/drawing/2014/main" id="{6F4A73D2-CA3F-4A1A-962A-295FF887C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402" y="2938189"/>
            <a:ext cx="447407" cy="445832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1676CBF-C018-48CF-A506-E4D70D4BCD86}"/>
              </a:ext>
            </a:extLst>
          </p:cNvPr>
          <p:cNvGrpSpPr/>
          <p:nvPr/>
        </p:nvGrpSpPr>
        <p:grpSpPr>
          <a:xfrm>
            <a:off x="3062514" y="3400432"/>
            <a:ext cx="1787489" cy="475475"/>
            <a:chOff x="3062514" y="2461566"/>
            <a:chExt cx="2180069" cy="772697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AF11CD86-B6EB-4D89-83DE-517C33D7177F}"/>
                </a:ext>
              </a:extLst>
            </p:cNvPr>
            <p:cNvSpPr/>
            <p:nvPr/>
          </p:nvSpPr>
          <p:spPr>
            <a:xfrm>
              <a:off x="3062514" y="2627145"/>
              <a:ext cx="2180069" cy="607118"/>
            </a:xfrm>
            <a:prstGeom prst="roundRect">
              <a:avLst>
                <a:gd name="adj" fmla="val 50000"/>
              </a:avLst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24DE94E-FF3B-45D5-A516-8DA0F3DC4E20}"/>
                </a:ext>
              </a:extLst>
            </p:cNvPr>
            <p:cNvSpPr txBox="1"/>
            <p:nvPr/>
          </p:nvSpPr>
          <p:spPr>
            <a:xfrm>
              <a:off x="3535384" y="2461566"/>
              <a:ext cx="1063947" cy="7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83"/>
                </a:lnSpc>
              </a:pPr>
              <a:r>
                <a:rPr lang="en-US" sz="14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Direktur</a:t>
              </a:r>
              <a:endPara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4" name="Picture 113">
            <a:extLst>
              <a:ext uri="{FF2B5EF4-FFF2-40B4-BE49-F238E27FC236}">
                <a16:creationId xmlns:a16="http://schemas.microsoft.com/office/drawing/2014/main" id="{4EDD844C-1717-4F2F-8350-490E5D5559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402" y="3454915"/>
            <a:ext cx="447406" cy="472972"/>
          </a:xfrm>
          <a:prstGeom prst="rect">
            <a:avLst/>
          </a:prstGeom>
        </p:spPr>
      </p:pic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46AB1E6-EDD8-44B3-A219-8D67A3E94C87}"/>
              </a:ext>
            </a:extLst>
          </p:cNvPr>
          <p:cNvGrpSpPr/>
          <p:nvPr/>
        </p:nvGrpSpPr>
        <p:grpSpPr>
          <a:xfrm>
            <a:off x="3062515" y="4100340"/>
            <a:ext cx="1985736" cy="364098"/>
            <a:chOff x="3062514" y="3577629"/>
            <a:chExt cx="2467429" cy="607118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116" name="Rectangle: Rounded Corners 115">
              <a:extLst>
                <a:ext uri="{FF2B5EF4-FFF2-40B4-BE49-F238E27FC236}">
                  <a16:creationId xmlns:a16="http://schemas.microsoft.com/office/drawing/2014/main" id="{87CAE48C-166A-4131-BE84-88478550296B}"/>
                </a:ext>
              </a:extLst>
            </p:cNvPr>
            <p:cNvSpPr/>
            <p:nvPr/>
          </p:nvSpPr>
          <p:spPr>
            <a:xfrm>
              <a:off x="3062514" y="3577629"/>
              <a:ext cx="2467429" cy="60711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9CE5C371-C696-4C51-AB9F-8B67F14D04D4}"/>
                </a:ext>
              </a:extLst>
            </p:cNvPr>
            <p:cNvSpPr txBox="1"/>
            <p:nvPr/>
          </p:nvSpPr>
          <p:spPr>
            <a:xfrm>
              <a:off x="3535384" y="3667347"/>
              <a:ext cx="1181567" cy="51320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Diamond</a:t>
              </a:r>
            </a:p>
          </p:txBody>
        </p: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7DABBED7-8516-471E-A398-537189CF63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402" y="4027875"/>
            <a:ext cx="447406" cy="472971"/>
          </a:xfrm>
          <a:prstGeom prst="rect">
            <a:avLst/>
          </a:prstGeom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4F1ADBD-E40E-469B-9676-7AAB75FEFA6E}"/>
              </a:ext>
            </a:extLst>
          </p:cNvPr>
          <p:cNvGrpSpPr/>
          <p:nvPr/>
        </p:nvGrpSpPr>
        <p:grpSpPr>
          <a:xfrm>
            <a:off x="3062513" y="4653116"/>
            <a:ext cx="2552163" cy="555136"/>
            <a:chOff x="3062514" y="4487041"/>
            <a:chExt cx="2641600" cy="930938"/>
          </a:xfrm>
        </p:grpSpPr>
        <p:sp>
          <p:nvSpPr>
            <p:cNvPr id="120" name="Rectangle: Rounded Corners 119">
              <a:extLst>
                <a:ext uri="{FF2B5EF4-FFF2-40B4-BE49-F238E27FC236}">
                  <a16:creationId xmlns:a16="http://schemas.microsoft.com/office/drawing/2014/main" id="{005AD140-CADA-4E53-940C-BFD40BA8EFEF}"/>
                </a:ext>
              </a:extLst>
            </p:cNvPr>
            <p:cNvSpPr/>
            <p:nvPr/>
          </p:nvSpPr>
          <p:spPr>
            <a:xfrm>
              <a:off x="3062514" y="4487041"/>
              <a:ext cx="2641600" cy="607118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838A428-2407-44ED-8F14-4B65A56E7ACC}"/>
                </a:ext>
              </a:extLst>
            </p:cNvPr>
            <p:cNvSpPr txBox="1"/>
            <p:nvPr/>
          </p:nvSpPr>
          <p:spPr>
            <a:xfrm>
              <a:off x="3492864" y="4540563"/>
              <a:ext cx="1747447" cy="8774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Direktur</a:t>
              </a: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Diamond</a:t>
              </a:r>
            </a:p>
            <a:p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D022A597-2FC2-47CB-8CA5-BCDDB4D8CD1D}"/>
              </a:ext>
            </a:extLst>
          </p:cNvPr>
          <p:cNvGrpSpPr/>
          <p:nvPr/>
        </p:nvGrpSpPr>
        <p:grpSpPr>
          <a:xfrm>
            <a:off x="3062514" y="5205143"/>
            <a:ext cx="2319111" cy="359128"/>
            <a:chOff x="3062514" y="5423816"/>
            <a:chExt cx="2861373" cy="538683"/>
          </a:xfrm>
        </p:grpSpPr>
        <p:sp>
          <p:nvSpPr>
            <p:cNvPr id="123" name="Rectangle: Rounded Corners 122">
              <a:extLst>
                <a:ext uri="{FF2B5EF4-FFF2-40B4-BE49-F238E27FC236}">
                  <a16:creationId xmlns:a16="http://schemas.microsoft.com/office/drawing/2014/main" id="{4A7CE7BA-3754-468F-9358-E74D7D23EF0A}"/>
                </a:ext>
              </a:extLst>
            </p:cNvPr>
            <p:cNvSpPr/>
            <p:nvPr/>
          </p:nvSpPr>
          <p:spPr>
            <a:xfrm>
              <a:off x="3062514" y="5423816"/>
              <a:ext cx="2861373" cy="538683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789E7F6-E6C1-44AD-A1B1-375DE0B03210}"/>
                </a:ext>
              </a:extLst>
            </p:cNvPr>
            <p:cNvSpPr txBox="1"/>
            <p:nvPr/>
          </p:nvSpPr>
          <p:spPr>
            <a:xfrm>
              <a:off x="3578926" y="5456821"/>
              <a:ext cx="916127" cy="461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Crown</a:t>
              </a:r>
              <a:endParaRPr 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5" name="Picture 124">
            <a:extLst>
              <a:ext uri="{FF2B5EF4-FFF2-40B4-BE49-F238E27FC236}">
                <a16:creationId xmlns:a16="http://schemas.microsoft.com/office/drawing/2014/main" id="{FD79A67E-9BCA-4EFB-B5D7-0312CDCAC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402" y="4598791"/>
            <a:ext cx="447406" cy="472971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20AEB223-0347-49A0-BDAA-505EEA806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45402" y="5152806"/>
            <a:ext cx="447406" cy="472971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1028E38-EBE2-4FE3-97E0-8282C9ED5BFC}"/>
              </a:ext>
            </a:extLst>
          </p:cNvPr>
          <p:cNvGrpSpPr/>
          <p:nvPr/>
        </p:nvGrpSpPr>
        <p:grpSpPr>
          <a:xfrm>
            <a:off x="3797757" y="5794078"/>
            <a:ext cx="4633774" cy="363350"/>
            <a:chOff x="3788232" y="5437375"/>
            <a:chExt cx="5675086" cy="525124"/>
          </a:xfrm>
        </p:grpSpPr>
        <p:sp>
          <p:nvSpPr>
            <p:cNvPr id="128" name="Rectangle: Rounded Corners 127">
              <a:extLst>
                <a:ext uri="{FF2B5EF4-FFF2-40B4-BE49-F238E27FC236}">
                  <a16:creationId xmlns:a16="http://schemas.microsoft.com/office/drawing/2014/main" id="{43F642D0-D7D1-4AAA-90DE-410D847FEC2D}"/>
                </a:ext>
              </a:extLst>
            </p:cNvPr>
            <p:cNvSpPr/>
            <p:nvPr/>
          </p:nvSpPr>
          <p:spPr>
            <a:xfrm>
              <a:off x="3788232" y="5437375"/>
              <a:ext cx="5675086" cy="52512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8416BC3-C69B-4693-83E9-C60DBD7D49B7}"/>
                </a:ext>
              </a:extLst>
            </p:cNvPr>
            <p:cNvSpPr txBox="1"/>
            <p:nvPr/>
          </p:nvSpPr>
          <p:spPr>
            <a:xfrm>
              <a:off x="6993356" y="5480917"/>
              <a:ext cx="1382509" cy="444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Rp 60.000,-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72490FD1-439B-4FD5-9372-0F81CC87ABC2}"/>
              </a:ext>
            </a:extLst>
          </p:cNvPr>
          <p:cNvGrpSpPr/>
          <p:nvPr/>
        </p:nvGrpSpPr>
        <p:grpSpPr>
          <a:xfrm>
            <a:off x="3072039" y="5690265"/>
            <a:ext cx="2319111" cy="460948"/>
            <a:chOff x="3062514" y="5271087"/>
            <a:chExt cx="2861373" cy="691412"/>
          </a:xfrm>
        </p:grpSpPr>
        <p:sp>
          <p:nvSpPr>
            <p:cNvPr id="131" name="Rectangle: Rounded Corners 130">
              <a:extLst>
                <a:ext uri="{FF2B5EF4-FFF2-40B4-BE49-F238E27FC236}">
                  <a16:creationId xmlns:a16="http://schemas.microsoft.com/office/drawing/2014/main" id="{6AB2C4CA-CCBC-4198-9D29-B1043353F810}"/>
                </a:ext>
              </a:extLst>
            </p:cNvPr>
            <p:cNvSpPr/>
            <p:nvPr/>
          </p:nvSpPr>
          <p:spPr>
            <a:xfrm>
              <a:off x="3062514" y="5423816"/>
              <a:ext cx="2861373" cy="538683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F66D230-F1F4-4881-A9B4-064CD6DA25FE}"/>
                </a:ext>
              </a:extLst>
            </p:cNvPr>
            <p:cNvSpPr txBox="1"/>
            <p:nvPr/>
          </p:nvSpPr>
          <p:spPr>
            <a:xfrm>
              <a:off x="3578926" y="5271087"/>
              <a:ext cx="1578698" cy="6758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3283"/>
                </a:lnSpc>
              </a:pPr>
              <a:r>
                <a: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Royal Crown</a:t>
              </a:r>
            </a:p>
          </p:txBody>
        </p:sp>
      </p:grpSp>
      <p:pic>
        <p:nvPicPr>
          <p:cNvPr id="133" name="Picture 132">
            <a:extLst>
              <a:ext uri="{FF2B5EF4-FFF2-40B4-BE49-F238E27FC236}">
                <a16:creationId xmlns:a16="http://schemas.microsoft.com/office/drawing/2014/main" id="{69BDB4FE-CF64-4570-8F8D-BFED09C2D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4927" y="5739755"/>
            <a:ext cx="447406" cy="472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36327A-4584-4C1B-9066-B4A22626BD04}"/>
              </a:ext>
            </a:extLst>
          </p:cNvPr>
          <p:cNvSpPr txBox="1"/>
          <p:nvPr/>
        </p:nvSpPr>
        <p:spPr>
          <a:xfrm>
            <a:off x="2934875" y="1871947"/>
            <a:ext cx="6224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Bonus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Peringkat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diberikan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kepada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member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berperingkatManager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keatas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alokasi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bonus Royalty Rp 60.000,-/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poin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dibagi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menjadi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alokasi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bonus</a:t>
            </a:r>
          </a:p>
        </p:txBody>
      </p:sp>
    </p:spTree>
    <p:extLst>
      <p:ext uri="{BB962C8B-B14F-4D97-AF65-F5344CB8AC3E}">
        <p14:creationId xmlns:p14="http://schemas.microsoft.com/office/powerpoint/2010/main" val="494117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50"/>
                            </p:stCondLst>
                            <p:childTnLst>
                              <p:par>
                                <p:cTn id="2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50"/>
                            </p:stCondLst>
                            <p:childTnLst>
                              <p:par>
                                <p:cTn id="4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25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250"/>
                            </p:stCondLst>
                            <p:childTnLst>
                              <p:par>
                                <p:cTn id="5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750"/>
                            </p:stCondLst>
                            <p:childTnLst>
                              <p:par>
                                <p:cTn id="6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250"/>
                            </p:stCondLst>
                            <p:childTnLst>
                              <p:par>
                                <p:cTn id="6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750"/>
                            </p:stCondLst>
                            <p:childTnLst>
                              <p:par>
                                <p:cTn id="7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250"/>
                            </p:stCondLst>
                            <p:childTnLst>
                              <p:par>
                                <p:cTn id="7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750"/>
                            </p:stCondLst>
                            <p:childTnLst>
                              <p:par>
                                <p:cTn id="8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250"/>
                            </p:stCondLst>
                            <p:childTnLst>
                              <p:par>
                                <p:cTn id="8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750"/>
                            </p:stCondLst>
                            <p:childTnLst>
                              <p:par>
                                <p:cTn id="9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250"/>
                            </p:stCondLst>
                            <p:childTnLst>
                              <p:par>
                                <p:cTn id="9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750"/>
                            </p:stCondLst>
                            <p:childTnLst>
                              <p:par>
                                <p:cTn id="10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3250"/>
                            </p:stCondLst>
                            <p:childTnLst>
                              <p:par>
                                <p:cTn id="10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750"/>
                            </p:stCondLst>
                            <p:childTnLst>
                              <p:par>
                                <p:cTn id="1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111" y="1775206"/>
            <a:ext cx="890520" cy="3749559"/>
          </a:xfrm>
          <a:prstGeom prst="rect">
            <a:avLst/>
          </a:prstGeom>
        </p:spPr>
      </p:pic>
      <p:sp>
        <p:nvSpPr>
          <p:cNvPr id="35" name="Freeform 15">
            <a:extLst>
              <a:ext uri="{FF2B5EF4-FFF2-40B4-BE49-F238E27FC236}">
                <a16:creationId xmlns:a16="http://schemas.microsoft.com/office/drawing/2014/main" id="{40AD85F2-0DB1-4E12-9336-F74B970A1EA1}"/>
              </a:ext>
            </a:extLst>
          </p:cNvPr>
          <p:cNvSpPr/>
          <p:nvPr/>
        </p:nvSpPr>
        <p:spPr>
          <a:xfrm>
            <a:off x="14661269" y="8519544"/>
            <a:ext cx="503169" cy="503169"/>
          </a:xfrm>
          <a:custGeom>
            <a:avLst/>
            <a:gdLst/>
            <a:ahLst/>
            <a:cxnLst/>
            <a:rect l="l" t="t" r="r" b="b"/>
            <a:pathLst>
              <a:path w="503169" h="503169">
                <a:moveTo>
                  <a:pt x="0" y="0"/>
                </a:moveTo>
                <a:lnTo>
                  <a:pt x="503169" y="0"/>
                </a:lnTo>
                <a:lnTo>
                  <a:pt x="503169" y="503169"/>
                </a:lnTo>
                <a:lnTo>
                  <a:pt x="0" y="5031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36CB106F-9643-4BBA-94D9-B194F5CD196B}"/>
              </a:ext>
            </a:extLst>
          </p:cNvPr>
          <p:cNvSpPr txBox="1"/>
          <p:nvPr/>
        </p:nvSpPr>
        <p:spPr>
          <a:xfrm>
            <a:off x="11251676" y="8521859"/>
            <a:ext cx="3257193" cy="39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FFFFFF"/>
                </a:solidFill>
                <a:latin typeface="Poppins Medium"/>
              </a:rPr>
              <a:t>www.sinba.co.id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442E766-7862-42FC-BD41-0F0B16DE48E8}"/>
              </a:ext>
            </a:extLst>
          </p:cNvPr>
          <p:cNvGrpSpPr/>
          <p:nvPr/>
        </p:nvGrpSpPr>
        <p:grpSpPr>
          <a:xfrm>
            <a:off x="1169085" y="512144"/>
            <a:ext cx="5738339" cy="829338"/>
            <a:chOff x="1169085" y="550244"/>
            <a:chExt cx="5751904" cy="829338"/>
          </a:xfrm>
        </p:grpSpPr>
        <p:sp>
          <p:nvSpPr>
            <p:cNvPr id="30" name="Google Shape;1608;p45">
              <a:extLst>
                <a:ext uri="{FF2B5EF4-FFF2-40B4-BE49-F238E27FC236}">
                  <a16:creationId xmlns:a16="http://schemas.microsoft.com/office/drawing/2014/main" id="{6173828E-296C-495A-8FC6-C9E7038F2095}"/>
                </a:ext>
              </a:extLst>
            </p:cNvPr>
            <p:cNvSpPr/>
            <p:nvPr/>
          </p:nvSpPr>
          <p:spPr>
            <a:xfrm>
              <a:off x="1679146" y="709532"/>
              <a:ext cx="5241843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Google Shape;1608;p45">
              <a:extLst>
                <a:ext uri="{FF2B5EF4-FFF2-40B4-BE49-F238E27FC236}">
                  <a16:creationId xmlns:a16="http://schemas.microsoft.com/office/drawing/2014/main" id="{9271ECCD-AEE8-4CFE-ABD3-1A3D23C05E06}"/>
                </a:ext>
              </a:extLst>
            </p:cNvPr>
            <p:cNvSpPr/>
            <p:nvPr/>
          </p:nvSpPr>
          <p:spPr>
            <a:xfrm>
              <a:off x="1550314" y="639290"/>
              <a:ext cx="2278659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Google Shape;1607;p45">
              <a:extLst>
                <a:ext uri="{FF2B5EF4-FFF2-40B4-BE49-F238E27FC236}">
                  <a16:creationId xmlns:a16="http://schemas.microsoft.com/office/drawing/2014/main" id="{FF927DAC-8626-49F9-9D1D-23580FE1E79A}"/>
                </a:ext>
              </a:extLst>
            </p:cNvPr>
            <p:cNvSpPr/>
            <p:nvPr/>
          </p:nvSpPr>
          <p:spPr>
            <a:xfrm>
              <a:off x="1169085" y="901236"/>
              <a:ext cx="352456" cy="478333"/>
            </a:xfrm>
            <a:custGeom>
              <a:avLst/>
              <a:gdLst/>
              <a:ahLst/>
              <a:cxnLst/>
              <a:rect l="l" t="t" r="r" b="b"/>
              <a:pathLst>
                <a:path w="16872" h="9216" extrusionOk="0">
                  <a:moveTo>
                    <a:pt x="1" y="1"/>
                  </a:moveTo>
                  <a:lnTo>
                    <a:pt x="3346" y="9216"/>
                  </a:lnTo>
                  <a:lnTo>
                    <a:pt x="16872" y="7025"/>
                  </a:lnTo>
                  <a:lnTo>
                    <a:pt x="16872" y="1"/>
                  </a:lnTo>
                  <a:close/>
                </a:path>
              </a:pathLst>
            </a:custGeom>
            <a:solidFill>
              <a:srgbClr val="905A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Google Shape;1609;p45">
              <a:extLst>
                <a:ext uri="{FF2B5EF4-FFF2-40B4-BE49-F238E27FC236}">
                  <a16:creationId xmlns:a16="http://schemas.microsoft.com/office/drawing/2014/main" id="{8A69BE9A-1D2A-4410-A50F-36435F3D11F1}"/>
                </a:ext>
              </a:extLst>
            </p:cNvPr>
            <p:cNvSpPr/>
            <p:nvPr/>
          </p:nvSpPr>
          <p:spPr>
            <a:xfrm>
              <a:off x="1238968" y="550244"/>
              <a:ext cx="863977" cy="829338"/>
            </a:xfrm>
            <a:custGeom>
              <a:avLst/>
              <a:gdLst/>
              <a:ahLst/>
              <a:cxnLst/>
              <a:rect l="l" t="t" r="r" b="b"/>
              <a:pathLst>
                <a:path w="50912" h="28004" extrusionOk="0">
                  <a:moveTo>
                    <a:pt x="10180" y="1"/>
                  </a:moveTo>
                  <a:lnTo>
                    <a:pt x="0" y="28004"/>
                  </a:lnTo>
                  <a:lnTo>
                    <a:pt x="41779" y="28004"/>
                  </a:lnTo>
                  <a:lnTo>
                    <a:pt x="50911" y="1"/>
                  </a:lnTo>
                  <a:close/>
                </a:path>
              </a:pathLst>
            </a:custGeom>
            <a:solidFill>
              <a:srgbClr val="D59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Google Shape;192;p17">
              <a:extLst>
                <a:ext uri="{FF2B5EF4-FFF2-40B4-BE49-F238E27FC236}">
                  <a16:creationId xmlns:a16="http://schemas.microsoft.com/office/drawing/2014/main" id="{A42F656D-0177-475D-BC1F-37D8D33ABA8E}"/>
                </a:ext>
              </a:extLst>
            </p:cNvPr>
            <p:cNvGrpSpPr/>
            <p:nvPr/>
          </p:nvGrpSpPr>
          <p:grpSpPr>
            <a:xfrm>
              <a:off x="1375208" y="733523"/>
              <a:ext cx="509131" cy="506047"/>
              <a:chOff x="-4932650" y="2046625"/>
              <a:chExt cx="293025" cy="291250"/>
            </a:xfrm>
          </p:grpSpPr>
          <p:sp>
            <p:nvSpPr>
              <p:cNvPr id="40" name="Google Shape;193;p17">
                <a:extLst>
                  <a:ext uri="{FF2B5EF4-FFF2-40B4-BE49-F238E27FC236}">
                    <a16:creationId xmlns:a16="http://schemas.microsoft.com/office/drawing/2014/main" id="{E37F7BD6-8F73-4A4C-9821-FEC186EB53CD}"/>
                  </a:ext>
                </a:extLst>
              </p:cNvPr>
              <p:cNvSpPr/>
              <p:nvPr/>
            </p:nvSpPr>
            <p:spPr>
              <a:xfrm>
                <a:off x="-4932650" y="2046625"/>
                <a:ext cx="293025" cy="291250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650" extrusionOk="0">
                    <a:moveTo>
                      <a:pt x="7625" y="694"/>
                    </a:moveTo>
                    <a:cubicBezTo>
                      <a:pt x="9515" y="694"/>
                      <a:pt x="11059" y="2206"/>
                      <a:pt x="11059" y="4096"/>
                    </a:cubicBezTo>
                    <a:cubicBezTo>
                      <a:pt x="11059" y="5987"/>
                      <a:pt x="9515" y="7530"/>
                      <a:pt x="7625" y="7530"/>
                    </a:cubicBezTo>
                    <a:cubicBezTo>
                      <a:pt x="5735" y="7530"/>
                      <a:pt x="4223" y="5987"/>
                      <a:pt x="4223" y="4096"/>
                    </a:cubicBezTo>
                    <a:cubicBezTo>
                      <a:pt x="4223" y="2206"/>
                      <a:pt x="5735" y="694"/>
                      <a:pt x="7625" y="694"/>
                    </a:cubicBezTo>
                    <a:close/>
                    <a:moveTo>
                      <a:pt x="3344" y="8066"/>
                    </a:moveTo>
                    <a:cubicBezTo>
                      <a:pt x="3435" y="8066"/>
                      <a:pt x="3529" y="8098"/>
                      <a:pt x="3593" y="8161"/>
                    </a:cubicBezTo>
                    <a:cubicBezTo>
                      <a:pt x="3719" y="8287"/>
                      <a:pt x="3719" y="8507"/>
                      <a:pt x="3593" y="8633"/>
                    </a:cubicBezTo>
                    <a:lnTo>
                      <a:pt x="1324" y="10870"/>
                    </a:lnTo>
                    <a:cubicBezTo>
                      <a:pt x="1277" y="10933"/>
                      <a:pt x="1190" y="10964"/>
                      <a:pt x="1100" y="10964"/>
                    </a:cubicBezTo>
                    <a:cubicBezTo>
                      <a:pt x="1009" y="10964"/>
                      <a:pt x="915" y="10933"/>
                      <a:pt x="852" y="10870"/>
                    </a:cubicBezTo>
                    <a:cubicBezTo>
                      <a:pt x="757" y="10744"/>
                      <a:pt x="757" y="10523"/>
                      <a:pt x="852" y="10397"/>
                    </a:cubicBezTo>
                    <a:lnTo>
                      <a:pt x="3120" y="8161"/>
                    </a:lnTo>
                    <a:cubicBezTo>
                      <a:pt x="3167" y="8098"/>
                      <a:pt x="3254" y="8066"/>
                      <a:pt x="3344" y="8066"/>
                    </a:cubicBezTo>
                    <a:close/>
                    <a:moveTo>
                      <a:pt x="7625" y="1"/>
                    </a:moveTo>
                    <a:cubicBezTo>
                      <a:pt x="5357" y="1"/>
                      <a:pt x="3529" y="1860"/>
                      <a:pt x="3529" y="4096"/>
                    </a:cubicBezTo>
                    <a:cubicBezTo>
                      <a:pt x="3529" y="5136"/>
                      <a:pt x="3908" y="6050"/>
                      <a:pt x="4538" y="6743"/>
                    </a:cubicBezTo>
                    <a:lnTo>
                      <a:pt x="3813" y="7467"/>
                    </a:lnTo>
                    <a:cubicBezTo>
                      <a:pt x="3673" y="7386"/>
                      <a:pt x="3520" y="7347"/>
                      <a:pt x="3367" y="7347"/>
                    </a:cubicBezTo>
                    <a:cubicBezTo>
                      <a:pt x="3106" y="7347"/>
                      <a:pt x="2846" y="7458"/>
                      <a:pt x="2647" y="7656"/>
                    </a:cubicBezTo>
                    <a:lnTo>
                      <a:pt x="379" y="9893"/>
                    </a:lnTo>
                    <a:cubicBezTo>
                      <a:pt x="1" y="10271"/>
                      <a:pt x="1" y="10964"/>
                      <a:pt x="379" y="11343"/>
                    </a:cubicBezTo>
                    <a:cubicBezTo>
                      <a:pt x="584" y="11547"/>
                      <a:pt x="852" y="11650"/>
                      <a:pt x="1119" y="11650"/>
                    </a:cubicBezTo>
                    <a:cubicBezTo>
                      <a:pt x="1387" y="11650"/>
                      <a:pt x="1655" y="11547"/>
                      <a:pt x="1860" y="11343"/>
                    </a:cubicBezTo>
                    <a:lnTo>
                      <a:pt x="4097" y="9106"/>
                    </a:lnTo>
                    <a:cubicBezTo>
                      <a:pt x="4412" y="8791"/>
                      <a:pt x="4506" y="8318"/>
                      <a:pt x="4286" y="7909"/>
                    </a:cubicBezTo>
                    <a:lnTo>
                      <a:pt x="5010" y="7215"/>
                    </a:lnTo>
                    <a:cubicBezTo>
                      <a:pt x="5703" y="7814"/>
                      <a:pt x="6648" y="8192"/>
                      <a:pt x="7625" y="8192"/>
                    </a:cubicBezTo>
                    <a:cubicBezTo>
                      <a:pt x="9925" y="8192"/>
                      <a:pt x="11721" y="6333"/>
                      <a:pt x="11721" y="4096"/>
                    </a:cubicBezTo>
                    <a:cubicBezTo>
                      <a:pt x="11721" y="1828"/>
                      <a:pt x="9893" y="1"/>
                      <a:pt x="7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194;p17">
                <a:extLst>
                  <a:ext uri="{FF2B5EF4-FFF2-40B4-BE49-F238E27FC236}">
                    <a16:creationId xmlns:a16="http://schemas.microsoft.com/office/drawing/2014/main" id="{52AFAEAA-912B-4359-95D4-B489ACF23F42}"/>
                  </a:ext>
                </a:extLst>
              </p:cNvPr>
              <p:cNvSpPr/>
              <p:nvPr/>
            </p:nvSpPr>
            <p:spPr>
              <a:xfrm>
                <a:off x="-4802675" y="2115050"/>
                <a:ext cx="122100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443" extrusionOk="0">
                    <a:moveTo>
                      <a:pt x="2428" y="1"/>
                    </a:moveTo>
                    <a:cubicBezTo>
                      <a:pt x="2301" y="1"/>
                      <a:pt x="2172" y="72"/>
                      <a:pt x="2111" y="225"/>
                    </a:cubicBezTo>
                    <a:lnTo>
                      <a:pt x="1418" y="2116"/>
                    </a:lnTo>
                    <a:lnTo>
                      <a:pt x="693" y="225"/>
                    </a:lnTo>
                    <a:cubicBezTo>
                      <a:pt x="645" y="105"/>
                      <a:pt x="524" y="4"/>
                      <a:pt x="400" y="4"/>
                    </a:cubicBezTo>
                    <a:cubicBezTo>
                      <a:pt x="361" y="4"/>
                      <a:pt x="321" y="14"/>
                      <a:pt x="284" y="36"/>
                    </a:cubicBezTo>
                    <a:cubicBezTo>
                      <a:pt x="126" y="99"/>
                      <a:pt x="0" y="288"/>
                      <a:pt x="63" y="446"/>
                    </a:cubicBezTo>
                    <a:lnTo>
                      <a:pt x="1103" y="3218"/>
                    </a:lnTo>
                    <a:cubicBezTo>
                      <a:pt x="1168" y="3364"/>
                      <a:pt x="1299" y="3443"/>
                      <a:pt x="1428" y="3443"/>
                    </a:cubicBezTo>
                    <a:cubicBezTo>
                      <a:pt x="1551" y="3443"/>
                      <a:pt x="1672" y="3372"/>
                      <a:pt x="1733" y="3218"/>
                    </a:cubicBezTo>
                    <a:lnTo>
                      <a:pt x="2426" y="1328"/>
                    </a:lnTo>
                    <a:lnTo>
                      <a:pt x="3151" y="3218"/>
                    </a:lnTo>
                    <a:cubicBezTo>
                      <a:pt x="3215" y="3364"/>
                      <a:pt x="3346" y="3443"/>
                      <a:pt x="3476" y="3443"/>
                    </a:cubicBezTo>
                    <a:cubicBezTo>
                      <a:pt x="3598" y="3443"/>
                      <a:pt x="3719" y="3372"/>
                      <a:pt x="3781" y="3218"/>
                    </a:cubicBezTo>
                    <a:lnTo>
                      <a:pt x="4789" y="446"/>
                    </a:lnTo>
                    <a:cubicBezTo>
                      <a:pt x="4884" y="257"/>
                      <a:pt x="4789" y="68"/>
                      <a:pt x="4600" y="36"/>
                    </a:cubicBezTo>
                    <a:cubicBezTo>
                      <a:pt x="4562" y="14"/>
                      <a:pt x="4521" y="4"/>
                      <a:pt x="4479" y="4"/>
                    </a:cubicBezTo>
                    <a:cubicBezTo>
                      <a:pt x="4346" y="4"/>
                      <a:pt x="4207" y="105"/>
                      <a:pt x="4159" y="225"/>
                    </a:cubicBezTo>
                    <a:lnTo>
                      <a:pt x="3466" y="2116"/>
                    </a:lnTo>
                    <a:lnTo>
                      <a:pt x="2741" y="225"/>
                    </a:lnTo>
                    <a:cubicBezTo>
                      <a:pt x="2693" y="80"/>
                      <a:pt x="2561" y="1"/>
                      <a:pt x="24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2" name="Google Shape;1611;p45">
            <a:extLst>
              <a:ext uri="{FF2B5EF4-FFF2-40B4-BE49-F238E27FC236}">
                <a16:creationId xmlns:a16="http://schemas.microsoft.com/office/drawing/2014/main" id="{C2272291-A6F4-4788-A7B2-7FF59455C0E0}"/>
              </a:ext>
            </a:extLst>
          </p:cNvPr>
          <p:cNvSpPr txBox="1"/>
          <p:nvPr/>
        </p:nvSpPr>
        <p:spPr>
          <a:xfrm>
            <a:off x="2273747" y="624990"/>
            <a:ext cx="4889053" cy="669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D" dirty="0">
                <a:solidFill>
                  <a:srgbClr val="FFFFFF"/>
                </a:solidFill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STOCKIS     &amp;    MASTER STOCKIS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E50D665-0E8D-4F92-B824-84228A408E23}"/>
              </a:ext>
            </a:extLst>
          </p:cNvPr>
          <p:cNvGrpSpPr/>
          <p:nvPr/>
        </p:nvGrpSpPr>
        <p:grpSpPr>
          <a:xfrm>
            <a:off x="5158920" y="2426821"/>
            <a:ext cx="2925138" cy="2636981"/>
            <a:chOff x="6907424" y="2351960"/>
            <a:chExt cx="3580528" cy="3032971"/>
          </a:xfrm>
          <a:solidFill>
            <a:srgbClr val="00B050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216E470-7A39-4E4D-9B78-6103488F3F4C}"/>
                </a:ext>
              </a:extLst>
            </p:cNvPr>
            <p:cNvSpPr/>
            <p:nvPr/>
          </p:nvSpPr>
          <p:spPr>
            <a:xfrm>
              <a:off x="6907424" y="2351960"/>
              <a:ext cx="3580528" cy="29058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9524413-42CF-4860-B07E-5441DAA56671}"/>
                </a:ext>
              </a:extLst>
            </p:cNvPr>
            <p:cNvSpPr/>
            <p:nvPr/>
          </p:nvSpPr>
          <p:spPr>
            <a:xfrm>
              <a:off x="6907424" y="5229734"/>
              <a:ext cx="3578348" cy="1551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64431CC-7FDF-4834-B8D6-3AA49497A4F2}"/>
              </a:ext>
            </a:extLst>
          </p:cNvPr>
          <p:cNvGrpSpPr/>
          <p:nvPr/>
        </p:nvGrpSpPr>
        <p:grpSpPr>
          <a:xfrm>
            <a:off x="2014752" y="2311308"/>
            <a:ext cx="2906421" cy="2656579"/>
            <a:chOff x="2527747" y="2311308"/>
            <a:chExt cx="3578348" cy="3340100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48DF13D3-8D1A-4ACC-A403-73500C01E29F}"/>
                </a:ext>
              </a:extLst>
            </p:cNvPr>
            <p:cNvSpPr/>
            <p:nvPr/>
          </p:nvSpPr>
          <p:spPr>
            <a:xfrm>
              <a:off x="2527747" y="2311308"/>
              <a:ext cx="3578348" cy="3170186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5E2B5B8-A28B-4B25-8D06-87F263B167C9}"/>
                </a:ext>
              </a:extLst>
            </p:cNvPr>
            <p:cNvSpPr/>
            <p:nvPr/>
          </p:nvSpPr>
          <p:spPr>
            <a:xfrm>
              <a:off x="2527747" y="5481494"/>
              <a:ext cx="3578348" cy="169914"/>
            </a:xfrm>
            <a:prstGeom prst="rect">
              <a:avLst/>
            </a:prstGeom>
            <a:solidFill>
              <a:schemeClr val="bg2">
                <a:lumMod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42BCD6A0-BD49-4D03-A1B7-00BA4D1C6D23}"/>
              </a:ext>
            </a:extLst>
          </p:cNvPr>
          <p:cNvSpPr txBox="1"/>
          <p:nvPr/>
        </p:nvSpPr>
        <p:spPr>
          <a:xfrm>
            <a:off x="2529795" y="3431460"/>
            <a:ext cx="2081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Potong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 Rp 500.000,-</a:t>
            </a:r>
          </a:p>
          <a:p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dpt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pkt voucher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Registrasi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pin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transaksi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langsung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dipotong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 Rp 5.000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6518AFB-0701-4EF9-A10C-9B6F0768D6B6}"/>
              </a:ext>
            </a:extLst>
          </p:cNvPr>
          <p:cNvSpPr txBox="1"/>
          <p:nvPr/>
        </p:nvSpPr>
        <p:spPr>
          <a:xfrm>
            <a:off x="5356293" y="3441855"/>
            <a:ext cx="2536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Diskon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 1.000.000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dpt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pkt dan voucher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registrasi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 pin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transaksi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langsung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dipotong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fee Rp10.000 dan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dpt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spanduk</a:t>
            </a:r>
            <a:endParaRPr lang="en-US" sz="1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873DE4F-02B8-4235-9B1F-507C9049FF1B}"/>
              </a:ext>
            </a:extLst>
          </p:cNvPr>
          <p:cNvSpPr txBox="1"/>
          <p:nvPr/>
        </p:nvSpPr>
        <p:spPr>
          <a:xfrm>
            <a:off x="5667767" y="2829078"/>
            <a:ext cx="244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Rp.35.000.000,-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3892B2-AA2A-4AAF-A99F-ED7E15A60BEE}"/>
              </a:ext>
            </a:extLst>
          </p:cNvPr>
          <p:cNvSpPr txBox="1"/>
          <p:nvPr/>
        </p:nvSpPr>
        <p:spPr>
          <a:xfrm>
            <a:off x="2411380" y="2857500"/>
            <a:ext cx="2449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 17.500.0000,-</a:t>
            </a:r>
          </a:p>
          <a:p>
            <a:endParaRPr lang="en-US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94935D7-18DC-43AA-99E7-5966E3767CC4}"/>
              </a:ext>
            </a:extLst>
          </p:cNvPr>
          <p:cNvGrpSpPr/>
          <p:nvPr/>
        </p:nvGrpSpPr>
        <p:grpSpPr>
          <a:xfrm>
            <a:off x="2369280" y="2022308"/>
            <a:ext cx="2294988" cy="491906"/>
            <a:chOff x="2691024" y="2035829"/>
            <a:chExt cx="3158237" cy="618471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F3B58179-C5C0-42AE-9697-AEEB6E9F408D}"/>
                </a:ext>
              </a:extLst>
            </p:cNvPr>
            <p:cNvSpPr/>
            <p:nvPr/>
          </p:nvSpPr>
          <p:spPr>
            <a:xfrm>
              <a:off x="2691024" y="2035829"/>
              <a:ext cx="3158237" cy="618471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1C8A5EF-597A-4723-AD92-A17AB0624C08}"/>
                </a:ext>
              </a:extLst>
            </p:cNvPr>
            <p:cNvSpPr txBox="1"/>
            <p:nvPr/>
          </p:nvSpPr>
          <p:spPr>
            <a:xfrm>
              <a:off x="3154316" y="2103622"/>
              <a:ext cx="2563267" cy="503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Sub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Stockis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77EE008-98E8-45D5-8812-8CD9B5FBE037}"/>
              </a:ext>
            </a:extLst>
          </p:cNvPr>
          <p:cNvGrpSpPr/>
          <p:nvPr/>
        </p:nvGrpSpPr>
        <p:grpSpPr>
          <a:xfrm>
            <a:off x="5443082" y="2020960"/>
            <a:ext cx="2370998" cy="577971"/>
            <a:chOff x="2691024" y="2035829"/>
            <a:chExt cx="3196603" cy="618471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D10ABB35-C203-4410-B9DA-CD87A721BDF4}"/>
                </a:ext>
              </a:extLst>
            </p:cNvPr>
            <p:cNvSpPr/>
            <p:nvPr/>
          </p:nvSpPr>
          <p:spPr>
            <a:xfrm>
              <a:off x="2691024" y="2035829"/>
              <a:ext cx="3196603" cy="618471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7561D59-09D1-4370-BD16-32F6C333E693}"/>
                </a:ext>
              </a:extLst>
            </p:cNvPr>
            <p:cNvSpPr txBox="1"/>
            <p:nvPr/>
          </p:nvSpPr>
          <p:spPr>
            <a:xfrm>
              <a:off x="3470319" y="2107331"/>
              <a:ext cx="1820813" cy="428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Stockis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F3C3318-FCDC-4287-8370-9D5DB53968A4}"/>
              </a:ext>
            </a:extLst>
          </p:cNvPr>
          <p:cNvGrpSpPr/>
          <p:nvPr/>
        </p:nvGrpSpPr>
        <p:grpSpPr>
          <a:xfrm>
            <a:off x="8320572" y="2426821"/>
            <a:ext cx="3244022" cy="2636981"/>
            <a:chOff x="6907424" y="2351960"/>
            <a:chExt cx="3580528" cy="303297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156E50D-6F11-4220-B7ED-BF231054DF06}"/>
                </a:ext>
              </a:extLst>
            </p:cNvPr>
            <p:cNvSpPr/>
            <p:nvPr/>
          </p:nvSpPr>
          <p:spPr>
            <a:xfrm>
              <a:off x="6907424" y="2351960"/>
              <a:ext cx="3580528" cy="290584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BD78951B-3959-4B6B-BFFD-3A627C71611B}"/>
                </a:ext>
              </a:extLst>
            </p:cNvPr>
            <p:cNvSpPr/>
            <p:nvPr/>
          </p:nvSpPr>
          <p:spPr>
            <a:xfrm>
              <a:off x="6907424" y="5229734"/>
              <a:ext cx="3578348" cy="15519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76EE6AF-3B64-48DA-843B-B7F286B32D07}"/>
              </a:ext>
            </a:extLst>
          </p:cNvPr>
          <p:cNvSpPr txBox="1"/>
          <p:nvPr/>
        </p:nvSpPr>
        <p:spPr>
          <a:xfrm>
            <a:off x="8776137" y="3441855"/>
            <a:ext cx="2536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Diskon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 25.000.000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dpt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produk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pkt voucher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Registrasi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pinfee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Rp 25.000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setiap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transaksi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langsung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potong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dpt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spanduk</a:t>
            </a:r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1AD0697-8C3F-4752-B5A6-17E2C43E7051}"/>
              </a:ext>
            </a:extLst>
          </p:cNvPr>
          <p:cNvSpPr txBox="1"/>
          <p:nvPr/>
        </p:nvSpPr>
        <p:spPr>
          <a:xfrm>
            <a:off x="8883210" y="2829078"/>
            <a:ext cx="2449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Rp.350.000.000,-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1E7168-9508-4BBA-A898-6E019AAB9C59}"/>
              </a:ext>
            </a:extLst>
          </p:cNvPr>
          <p:cNvGrpSpPr/>
          <p:nvPr/>
        </p:nvGrpSpPr>
        <p:grpSpPr>
          <a:xfrm>
            <a:off x="8643855" y="1960121"/>
            <a:ext cx="2895055" cy="669613"/>
            <a:chOff x="2428259" y="1970725"/>
            <a:chExt cx="3903142" cy="716534"/>
          </a:xfrm>
        </p:grpSpPr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B6F6FF08-E75E-4F6D-8C9B-606BB6F002A4}"/>
                </a:ext>
              </a:extLst>
            </p:cNvPr>
            <p:cNvSpPr/>
            <p:nvPr/>
          </p:nvSpPr>
          <p:spPr>
            <a:xfrm>
              <a:off x="2691024" y="2035829"/>
              <a:ext cx="3196603" cy="618471"/>
            </a:xfrm>
            <a:prstGeom prst="roundRect">
              <a:avLst>
                <a:gd name="adj" fmla="val 50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B3EBF72-1654-46F0-8F07-2DDF4A4FC2A4}"/>
                </a:ext>
              </a:extLst>
            </p:cNvPr>
            <p:cNvSpPr txBox="1"/>
            <p:nvPr/>
          </p:nvSpPr>
          <p:spPr>
            <a:xfrm>
              <a:off x="3165737" y="2141867"/>
              <a:ext cx="3165664" cy="428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Master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Stockis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C55472A6-014E-4A6A-BF4A-C8DD562A67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28259" y="1970725"/>
              <a:ext cx="762351" cy="7165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368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25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250"/>
                            </p:stCondLst>
                            <p:childTnLst>
                              <p:par>
                                <p:cTn id="5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75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2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75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0" grpId="0"/>
      <p:bldP spid="51" grpId="0"/>
      <p:bldP spid="52" grpId="0"/>
      <p:bldP spid="53" grpId="0"/>
      <p:bldP spid="74" grpId="0"/>
      <p:bldP spid="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>
            <a:extLst>
              <a:ext uri="{FF2B5EF4-FFF2-40B4-BE49-F238E27FC236}">
                <a16:creationId xmlns:a16="http://schemas.microsoft.com/office/drawing/2014/main" id="{AE8F55E0-7B2C-42CD-93A0-3D57F9B64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1057275"/>
            <a:ext cx="7954963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C1C1C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5400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Banyak orang ingin sukses.. </a:t>
            </a:r>
          </a:p>
          <a:p>
            <a:pPr algn="ctr">
              <a:defRPr/>
            </a:pPr>
            <a:r>
              <a:rPr lang="id-ID" sz="54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Tapi </a:t>
            </a:r>
            <a:r>
              <a:rPr lang="id-ID" sz="5400" u="sng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TIDAK MAU</a:t>
            </a:r>
            <a:r>
              <a:rPr lang="id-ID" sz="54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 membayar </a:t>
            </a:r>
          </a:p>
          <a:p>
            <a:pPr algn="ctr">
              <a:defRPr/>
            </a:pPr>
            <a:r>
              <a:rPr lang="id-ID" sz="54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harganya !!</a:t>
            </a:r>
            <a:r>
              <a:rPr lang="id-ID" sz="66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 </a:t>
            </a:r>
            <a:endParaRPr lang="en-GB" sz="6600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6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9E4149-BA8B-46E2-8FB8-74CE00C8D1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1115" y="1757992"/>
            <a:ext cx="3394922" cy="3394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027821-85C2-4522-9E28-F7F5B2172C13}"/>
              </a:ext>
            </a:extLst>
          </p:cNvPr>
          <p:cNvGrpSpPr/>
          <p:nvPr/>
        </p:nvGrpSpPr>
        <p:grpSpPr>
          <a:xfrm>
            <a:off x="2041677" y="304506"/>
            <a:ext cx="3805153" cy="830997"/>
            <a:chOff x="1353630" y="510149"/>
            <a:chExt cx="3603623" cy="829338"/>
          </a:xfrm>
        </p:grpSpPr>
        <p:sp>
          <p:nvSpPr>
            <p:cNvPr id="5" name="Google Shape;1607;p45">
              <a:extLst>
                <a:ext uri="{FF2B5EF4-FFF2-40B4-BE49-F238E27FC236}">
                  <a16:creationId xmlns:a16="http://schemas.microsoft.com/office/drawing/2014/main" id="{D9B1886F-C3F9-44F9-A9D2-54412A121C6C}"/>
                </a:ext>
              </a:extLst>
            </p:cNvPr>
            <p:cNvSpPr/>
            <p:nvPr/>
          </p:nvSpPr>
          <p:spPr>
            <a:xfrm>
              <a:off x="1353630" y="861141"/>
              <a:ext cx="352456" cy="478333"/>
            </a:xfrm>
            <a:custGeom>
              <a:avLst/>
              <a:gdLst/>
              <a:ahLst/>
              <a:cxnLst/>
              <a:rect l="l" t="t" r="r" b="b"/>
              <a:pathLst>
                <a:path w="16872" h="9216" extrusionOk="0">
                  <a:moveTo>
                    <a:pt x="1" y="1"/>
                  </a:moveTo>
                  <a:lnTo>
                    <a:pt x="3346" y="9216"/>
                  </a:lnTo>
                  <a:lnTo>
                    <a:pt x="16872" y="7025"/>
                  </a:lnTo>
                  <a:lnTo>
                    <a:pt x="16872" y="1"/>
                  </a:lnTo>
                  <a:close/>
                </a:path>
              </a:pathLst>
            </a:custGeom>
            <a:solidFill>
              <a:srgbClr val="905A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608;p45">
              <a:extLst>
                <a:ext uri="{FF2B5EF4-FFF2-40B4-BE49-F238E27FC236}">
                  <a16:creationId xmlns:a16="http://schemas.microsoft.com/office/drawing/2014/main" id="{67CC9ED4-985B-49DD-8DDB-22260A89A524}"/>
                </a:ext>
              </a:extLst>
            </p:cNvPr>
            <p:cNvSpPr/>
            <p:nvPr/>
          </p:nvSpPr>
          <p:spPr>
            <a:xfrm>
              <a:off x="1734859" y="599195"/>
              <a:ext cx="3222394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609;p45">
              <a:extLst>
                <a:ext uri="{FF2B5EF4-FFF2-40B4-BE49-F238E27FC236}">
                  <a16:creationId xmlns:a16="http://schemas.microsoft.com/office/drawing/2014/main" id="{0075C838-2294-4629-B219-D26BE6FE4C97}"/>
                </a:ext>
              </a:extLst>
            </p:cNvPr>
            <p:cNvSpPr/>
            <p:nvPr/>
          </p:nvSpPr>
          <p:spPr>
            <a:xfrm>
              <a:off x="1423513" y="510149"/>
              <a:ext cx="863977" cy="829338"/>
            </a:xfrm>
            <a:custGeom>
              <a:avLst/>
              <a:gdLst/>
              <a:ahLst/>
              <a:cxnLst/>
              <a:rect l="l" t="t" r="r" b="b"/>
              <a:pathLst>
                <a:path w="50912" h="28004" extrusionOk="0">
                  <a:moveTo>
                    <a:pt x="10180" y="1"/>
                  </a:moveTo>
                  <a:lnTo>
                    <a:pt x="0" y="28004"/>
                  </a:lnTo>
                  <a:lnTo>
                    <a:pt x="41779" y="28004"/>
                  </a:lnTo>
                  <a:lnTo>
                    <a:pt x="50911" y="1"/>
                  </a:lnTo>
                  <a:close/>
                </a:path>
              </a:pathLst>
            </a:custGeom>
            <a:solidFill>
              <a:srgbClr val="D595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" name="Google Shape;192;p17">
              <a:extLst>
                <a:ext uri="{FF2B5EF4-FFF2-40B4-BE49-F238E27FC236}">
                  <a16:creationId xmlns:a16="http://schemas.microsoft.com/office/drawing/2014/main" id="{280068B5-C493-4C94-9798-C1C1E093C0DC}"/>
                </a:ext>
              </a:extLst>
            </p:cNvPr>
            <p:cNvGrpSpPr/>
            <p:nvPr/>
          </p:nvGrpSpPr>
          <p:grpSpPr>
            <a:xfrm>
              <a:off x="1559753" y="693428"/>
              <a:ext cx="509131" cy="506047"/>
              <a:chOff x="-4932650" y="2046625"/>
              <a:chExt cx="293025" cy="291250"/>
            </a:xfrm>
          </p:grpSpPr>
          <p:sp>
            <p:nvSpPr>
              <p:cNvPr id="9" name="Google Shape;193;p17">
                <a:extLst>
                  <a:ext uri="{FF2B5EF4-FFF2-40B4-BE49-F238E27FC236}">
                    <a16:creationId xmlns:a16="http://schemas.microsoft.com/office/drawing/2014/main" id="{3FCEC26A-4720-4C84-AE2B-74CE24DCFC7D}"/>
                  </a:ext>
                </a:extLst>
              </p:cNvPr>
              <p:cNvSpPr/>
              <p:nvPr/>
            </p:nvSpPr>
            <p:spPr>
              <a:xfrm>
                <a:off x="-4932650" y="2046625"/>
                <a:ext cx="293025" cy="291250"/>
              </a:xfrm>
              <a:custGeom>
                <a:avLst/>
                <a:gdLst/>
                <a:ahLst/>
                <a:cxnLst/>
                <a:rect l="l" t="t" r="r" b="b"/>
                <a:pathLst>
                  <a:path w="11721" h="11650" extrusionOk="0">
                    <a:moveTo>
                      <a:pt x="7625" y="694"/>
                    </a:moveTo>
                    <a:cubicBezTo>
                      <a:pt x="9515" y="694"/>
                      <a:pt x="11059" y="2206"/>
                      <a:pt x="11059" y="4096"/>
                    </a:cubicBezTo>
                    <a:cubicBezTo>
                      <a:pt x="11059" y="5987"/>
                      <a:pt x="9515" y="7530"/>
                      <a:pt x="7625" y="7530"/>
                    </a:cubicBezTo>
                    <a:cubicBezTo>
                      <a:pt x="5735" y="7530"/>
                      <a:pt x="4223" y="5987"/>
                      <a:pt x="4223" y="4096"/>
                    </a:cubicBezTo>
                    <a:cubicBezTo>
                      <a:pt x="4223" y="2206"/>
                      <a:pt x="5735" y="694"/>
                      <a:pt x="7625" y="694"/>
                    </a:cubicBezTo>
                    <a:close/>
                    <a:moveTo>
                      <a:pt x="3344" y="8066"/>
                    </a:moveTo>
                    <a:cubicBezTo>
                      <a:pt x="3435" y="8066"/>
                      <a:pt x="3529" y="8098"/>
                      <a:pt x="3593" y="8161"/>
                    </a:cubicBezTo>
                    <a:cubicBezTo>
                      <a:pt x="3719" y="8287"/>
                      <a:pt x="3719" y="8507"/>
                      <a:pt x="3593" y="8633"/>
                    </a:cubicBezTo>
                    <a:lnTo>
                      <a:pt x="1324" y="10870"/>
                    </a:lnTo>
                    <a:cubicBezTo>
                      <a:pt x="1277" y="10933"/>
                      <a:pt x="1190" y="10964"/>
                      <a:pt x="1100" y="10964"/>
                    </a:cubicBezTo>
                    <a:cubicBezTo>
                      <a:pt x="1009" y="10964"/>
                      <a:pt x="915" y="10933"/>
                      <a:pt x="852" y="10870"/>
                    </a:cubicBezTo>
                    <a:cubicBezTo>
                      <a:pt x="757" y="10744"/>
                      <a:pt x="757" y="10523"/>
                      <a:pt x="852" y="10397"/>
                    </a:cubicBezTo>
                    <a:lnTo>
                      <a:pt x="3120" y="8161"/>
                    </a:lnTo>
                    <a:cubicBezTo>
                      <a:pt x="3167" y="8098"/>
                      <a:pt x="3254" y="8066"/>
                      <a:pt x="3344" y="8066"/>
                    </a:cubicBezTo>
                    <a:close/>
                    <a:moveTo>
                      <a:pt x="7625" y="1"/>
                    </a:moveTo>
                    <a:cubicBezTo>
                      <a:pt x="5357" y="1"/>
                      <a:pt x="3529" y="1860"/>
                      <a:pt x="3529" y="4096"/>
                    </a:cubicBezTo>
                    <a:cubicBezTo>
                      <a:pt x="3529" y="5136"/>
                      <a:pt x="3908" y="6050"/>
                      <a:pt x="4538" y="6743"/>
                    </a:cubicBezTo>
                    <a:lnTo>
                      <a:pt x="3813" y="7467"/>
                    </a:lnTo>
                    <a:cubicBezTo>
                      <a:pt x="3673" y="7386"/>
                      <a:pt x="3520" y="7347"/>
                      <a:pt x="3367" y="7347"/>
                    </a:cubicBezTo>
                    <a:cubicBezTo>
                      <a:pt x="3106" y="7347"/>
                      <a:pt x="2846" y="7458"/>
                      <a:pt x="2647" y="7656"/>
                    </a:cubicBezTo>
                    <a:lnTo>
                      <a:pt x="379" y="9893"/>
                    </a:lnTo>
                    <a:cubicBezTo>
                      <a:pt x="1" y="10271"/>
                      <a:pt x="1" y="10964"/>
                      <a:pt x="379" y="11343"/>
                    </a:cubicBezTo>
                    <a:cubicBezTo>
                      <a:pt x="584" y="11547"/>
                      <a:pt x="852" y="11650"/>
                      <a:pt x="1119" y="11650"/>
                    </a:cubicBezTo>
                    <a:cubicBezTo>
                      <a:pt x="1387" y="11650"/>
                      <a:pt x="1655" y="11547"/>
                      <a:pt x="1860" y="11343"/>
                    </a:cubicBezTo>
                    <a:lnTo>
                      <a:pt x="4097" y="9106"/>
                    </a:lnTo>
                    <a:cubicBezTo>
                      <a:pt x="4412" y="8791"/>
                      <a:pt x="4506" y="8318"/>
                      <a:pt x="4286" y="7909"/>
                    </a:cubicBezTo>
                    <a:lnTo>
                      <a:pt x="5010" y="7215"/>
                    </a:lnTo>
                    <a:cubicBezTo>
                      <a:pt x="5703" y="7814"/>
                      <a:pt x="6648" y="8192"/>
                      <a:pt x="7625" y="8192"/>
                    </a:cubicBezTo>
                    <a:cubicBezTo>
                      <a:pt x="9925" y="8192"/>
                      <a:pt x="11721" y="6333"/>
                      <a:pt x="11721" y="4096"/>
                    </a:cubicBezTo>
                    <a:cubicBezTo>
                      <a:pt x="11721" y="1828"/>
                      <a:pt x="9893" y="1"/>
                      <a:pt x="76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94;p17">
                <a:extLst>
                  <a:ext uri="{FF2B5EF4-FFF2-40B4-BE49-F238E27FC236}">
                    <a16:creationId xmlns:a16="http://schemas.microsoft.com/office/drawing/2014/main" id="{3991038A-C8E9-4D29-B8AD-91177A311320}"/>
                  </a:ext>
                </a:extLst>
              </p:cNvPr>
              <p:cNvSpPr/>
              <p:nvPr/>
            </p:nvSpPr>
            <p:spPr>
              <a:xfrm>
                <a:off x="-4802675" y="2115050"/>
                <a:ext cx="122100" cy="860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443" extrusionOk="0">
                    <a:moveTo>
                      <a:pt x="2428" y="1"/>
                    </a:moveTo>
                    <a:cubicBezTo>
                      <a:pt x="2301" y="1"/>
                      <a:pt x="2172" y="72"/>
                      <a:pt x="2111" y="225"/>
                    </a:cubicBezTo>
                    <a:lnTo>
                      <a:pt x="1418" y="2116"/>
                    </a:lnTo>
                    <a:lnTo>
                      <a:pt x="693" y="225"/>
                    </a:lnTo>
                    <a:cubicBezTo>
                      <a:pt x="645" y="105"/>
                      <a:pt x="524" y="4"/>
                      <a:pt x="400" y="4"/>
                    </a:cubicBezTo>
                    <a:cubicBezTo>
                      <a:pt x="361" y="4"/>
                      <a:pt x="321" y="14"/>
                      <a:pt x="284" y="36"/>
                    </a:cubicBezTo>
                    <a:cubicBezTo>
                      <a:pt x="126" y="99"/>
                      <a:pt x="0" y="288"/>
                      <a:pt x="63" y="446"/>
                    </a:cubicBezTo>
                    <a:lnTo>
                      <a:pt x="1103" y="3218"/>
                    </a:lnTo>
                    <a:cubicBezTo>
                      <a:pt x="1168" y="3364"/>
                      <a:pt x="1299" y="3443"/>
                      <a:pt x="1428" y="3443"/>
                    </a:cubicBezTo>
                    <a:cubicBezTo>
                      <a:pt x="1551" y="3443"/>
                      <a:pt x="1672" y="3372"/>
                      <a:pt x="1733" y="3218"/>
                    </a:cubicBezTo>
                    <a:lnTo>
                      <a:pt x="2426" y="1328"/>
                    </a:lnTo>
                    <a:lnTo>
                      <a:pt x="3151" y="3218"/>
                    </a:lnTo>
                    <a:cubicBezTo>
                      <a:pt x="3215" y="3364"/>
                      <a:pt x="3346" y="3443"/>
                      <a:pt x="3476" y="3443"/>
                    </a:cubicBezTo>
                    <a:cubicBezTo>
                      <a:pt x="3598" y="3443"/>
                      <a:pt x="3719" y="3372"/>
                      <a:pt x="3781" y="3218"/>
                    </a:cubicBezTo>
                    <a:lnTo>
                      <a:pt x="4789" y="446"/>
                    </a:lnTo>
                    <a:cubicBezTo>
                      <a:pt x="4884" y="257"/>
                      <a:pt x="4789" y="68"/>
                      <a:pt x="4600" y="36"/>
                    </a:cubicBezTo>
                    <a:cubicBezTo>
                      <a:pt x="4562" y="14"/>
                      <a:pt x="4521" y="4"/>
                      <a:pt x="4479" y="4"/>
                    </a:cubicBezTo>
                    <a:cubicBezTo>
                      <a:pt x="4346" y="4"/>
                      <a:pt x="4207" y="105"/>
                      <a:pt x="4159" y="225"/>
                    </a:cubicBezTo>
                    <a:lnTo>
                      <a:pt x="3466" y="2116"/>
                    </a:lnTo>
                    <a:lnTo>
                      <a:pt x="2741" y="225"/>
                    </a:lnTo>
                    <a:cubicBezTo>
                      <a:pt x="2693" y="80"/>
                      <a:pt x="2561" y="1"/>
                      <a:pt x="242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B325B56-D721-4E81-95A1-B1387F9E0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046" y="586182"/>
            <a:ext cx="2452006" cy="264687"/>
          </a:xfrm>
          <a:prstGeom prst="rect">
            <a:avLst/>
          </a:prstGeom>
        </p:spPr>
      </p:pic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7960792" y="2733255"/>
            <a:ext cx="4907797" cy="3363058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8D5ACBC-B9F2-4E88-A902-B3EF4A019605}"/>
              </a:ext>
            </a:extLst>
          </p:cNvPr>
          <p:cNvSpPr txBox="1"/>
          <p:nvPr/>
        </p:nvSpPr>
        <p:spPr>
          <a:xfrm>
            <a:off x="4644054" y="2450235"/>
            <a:ext cx="712000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•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lahir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di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surabaya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12-october-1959</a:t>
            </a:r>
          </a:p>
          <a:p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•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pendidikan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terakhir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diploma IKIP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makassar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jurusan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matematika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tahun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1982</a:t>
            </a:r>
          </a:p>
          <a:p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•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pernah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bekerja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di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bri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selama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16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mulai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tahun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1982-1998</a:t>
            </a:r>
          </a:p>
          <a:p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•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pernah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jadi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tki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selama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2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Saudi Arabia</a:t>
            </a:r>
          </a:p>
          <a:p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•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mendirikan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usaha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depot air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minum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sampai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sekarang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•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menjalankan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bisnis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jaringan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mulai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tahu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2001 -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sekarang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•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tahun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2023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mendirikan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perusahaan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PT. SIB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dengan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harapan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bisa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  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mencalai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90%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mitra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sukses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dan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bisa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memberdayakan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masyarakat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pada </a:t>
            </a:r>
            <a:r>
              <a:rPr lang="en-ID" sz="16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umumnya</a:t>
            </a:r>
            <a:r>
              <a:rPr lang="en-ID" sz="16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endParaRPr lang="en-ID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99" y="2550665"/>
            <a:ext cx="721925" cy="32631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6C6F96F-66EB-42FB-9C61-803AD55C5E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1994" y="1689422"/>
            <a:ext cx="2228104" cy="2919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1C9C3F4-B737-4D4B-B127-55D779041EDB}"/>
              </a:ext>
            </a:extLst>
          </p:cNvPr>
          <p:cNvSpPr txBox="1"/>
          <p:nvPr/>
        </p:nvSpPr>
        <p:spPr>
          <a:xfrm>
            <a:off x="4644054" y="1960885"/>
            <a:ext cx="61587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Profil</a:t>
            </a:r>
            <a:r>
              <a:rPr lang="en-ID" sz="1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</a:t>
            </a:r>
            <a:r>
              <a:rPr lang="en-ID" sz="1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wner PT. </a:t>
            </a:r>
            <a:r>
              <a:rPr lang="en-ID" sz="1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Sehati</a:t>
            </a:r>
            <a:r>
              <a:rPr lang="en-ID" sz="1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Insan</a:t>
            </a:r>
            <a:r>
              <a:rPr lang="en-ID" sz="1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Berjaya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FB457B-36B6-4CE2-87C8-641EABE6D484}"/>
              </a:ext>
            </a:extLst>
          </p:cNvPr>
          <p:cNvSpPr txBox="1"/>
          <p:nvPr/>
        </p:nvSpPr>
        <p:spPr>
          <a:xfrm>
            <a:off x="1981995" y="4758559"/>
            <a:ext cx="2254936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1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H. </a:t>
            </a:r>
            <a:r>
              <a:rPr lang="en-ID" sz="1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Baharuddin</a:t>
            </a:r>
            <a:r>
              <a:rPr lang="en-ID" sz="18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ID" sz="1800" dirty="0" err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syam</a:t>
            </a:r>
            <a:endParaRPr lang="en-ID" sz="18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2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3" grpId="0"/>
      <p:bldP spid="2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2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 Box 3">
            <a:extLst>
              <a:ext uri="{FF2B5EF4-FFF2-40B4-BE49-F238E27FC236}">
                <a16:creationId xmlns:a16="http://schemas.microsoft.com/office/drawing/2014/main" id="{A51D5D5D-4B31-4F9B-A943-2E08D8B4F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3376"/>
            <a:ext cx="914400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C1C1C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3600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Tidak Ada yang Instan </a:t>
            </a:r>
          </a:p>
          <a:p>
            <a:pPr algn="ctr">
              <a:defRPr/>
            </a:pPr>
            <a:r>
              <a:rPr lang="id-ID" sz="3600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di dunia ini..!!</a:t>
            </a:r>
          </a:p>
          <a:p>
            <a:pPr algn="ctr">
              <a:defRPr/>
            </a:pPr>
            <a:endParaRPr lang="id-ID" sz="4800" dirty="0">
              <a:solidFill>
                <a:srgbClr val="FFFF0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19463" name="Text Box 7">
            <a:extLst>
              <a:ext uri="{FF2B5EF4-FFF2-40B4-BE49-F238E27FC236}">
                <a16:creationId xmlns:a16="http://schemas.microsoft.com/office/drawing/2014/main" id="{62CA1914-A3C3-4799-B7E9-D94030B8C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3500439"/>
            <a:ext cx="9144001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C1C1C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4800" dirty="0">
                <a:latin typeface="Arial Black" pitchFamily="34" charset="0"/>
                <a:cs typeface="Arial" charset="0"/>
              </a:rPr>
              <a:t>Perjalanan </a:t>
            </a:r>
          </a:p>
          <a:p>
            <a:pPr algn="ctr">
              <a:defRPr/>
            </a:pPr>
            <a:r>
              <a:rPr lang="id-ID" sz="4800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1000 km pun</a:t>
            </a:r>
            <a:r>
              <a:rPr lang="id-ID" sz="4800" dirty="0">
                <a:solidFill>
                  <a:schemeClr val="bg1"/>
                </a:solidFill>
                <a:latin typeface="Arial Black" pitchFamily="34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id-ID" sz="4800" dirty="0">
                <a:latin typeface="Arial Black" pitchFamily="34" charset="0"/>
                <a:cs typeface="Arial" charset="0"/>
              </a:rPr>
              <a:t>selalu dimulai dari </a:t>
            </a:r>
            <a:r>
              <a:rPr lang="id-ID" sz="4400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LANGKAH PERTAMA..!!</a:t>
            </a:r>
            <a:r>
              <a:rPr lang="id-ID" sz="4800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 </a:t>
            </a:r>
            <a:endParaRPr lang="en-GB" sz="4800" dirty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FD918-8F1D-4ED8-A4C4-D358F46AF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515" y="1693756"/>
            <a:ext cx="2863639" cy="17181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1A261-E654-47E7-8C63-8CED2FF4E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84" y="1662031"/>
            <a:ext cx="3105069" cy="1762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D6D87-AE06-4EAE-A269-C667D2787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45" y="1662031"/>
            <a:ext cx="2644178" cy="17622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2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ext Box 3">
            <a:extLst>
              <a:ext uri="{FF2B5EF4-FFF2-40B4-BE49-F238E27FC236}">
                <a16:creationId xmlns:a16="http://schemas.microsoft.com/office/drawing/2014/main" id="{7A2766D9-E5B2-45C3-AED5-22A6D3585E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189" y="928688"/>
            <a:ext cx="78581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C1C1C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3600" dirty="0">
                <a:solidFill>
                  <a:srgbClr val="FFFF00"/>
                </a:solidFill>
                <a:latin typeface="Arial Black" pitchFamily="34" charset="0"/>
                <a:cs typeface="Arial" charset="0"/>
              </a:rPr>
              <a:t>Tidak takut gagal!</a:t>
            </a:r>
            <a:endParaRPr lang="en-GB" sz="6600" dirty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3600" dirty="0">
                <a:latin typeface="Arial Black" pitchFamily="34" charset="0"/>
                <a:cs typeface="Arial" charset="0"/>
              </a:rPr>
              <a:t>PERNAH GAGAL USAHA?</a:t>
            </a:r>
            <a:endParaRPr lang="en-GB" sz="6600" dirty="0">
              <a:latin typeface="Arial" charset="0"/>
              <a:cs typeface="Arial" charset="0"/>
            </a:endParaRPr>
          </a:p>
        </p:txBody>
      </p:sp>
      <p:pic>
        <p:nvPicPr>
          <p:cNvPr id="30726" name="Picture 6" descr="Kedai1_Gempa">
            <a:extLst>
              <a:ext uri="{FF2B5EF4-FFF2-40B4-BE49-F238E27FC236}">
                <a16:creationId xmlns:a16="http://schemas.microsoft.com/office/drawing/2014/main" id="{D0A2BBEC-2370-4561-B041-2F5C38A92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1769">
            <a:off x="2540000" y="2376489"/>
            <a:ext cx="5761038" cy="402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 Box 7">
            <a:extLst>
              <a:ext uri="{FF2B5EF4-FFF2-40B4-BE49-F238E27FC236}">
                <a16:creationId xmlns:a16="http://schemas.microsoft.com/office/drawing/2014/main" id="{F5AD8CDE-117B-42D0-AB53-6D3326EB4148}"/>
              </a:ext>
            </a:extLst>
          </p:cNvPr>
          <p:cNvSpPr txBox="1">
            <a:spLocks noChangeArrowheads="1"/>
          </p:cNvSpPr>
          <p:nvPr/>
        </p:nvSpPr>
        <p:spPr bwMode="auto">
          <a:xfrm rot="21334797">
            <a:off x="2187575" y="3094038"/>
            <a:ext cx="6242050" cy="2616200"/>
          </a:xfrm>
          <a:prstGeom prst="rect">
            <a:avLst/>
          </a:prstGeom>
          <a:solidFill>
            <a:srgbClr val="000000"/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1C1C1C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d-ID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  <a:cs typeface="Arial" charset="0"/>
              </a:rPr>
              <a:t>HABISKAN</a:t>
            </a:r>
          </a:p>
          <a:p>
            <a:pPr algn="ctr">
              <a:defRPr/>
            </a:pPr>
            <a:r>
              <a:rPr lang="id-ID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  <a:cs typeface="Arial" charset="0"/>
              </a:rPr>
              <a:t>JATAH GAGALMU!</a:t>
            </a:r>
            <a:endParaRPr lang="en-GB" sz="5400" dirty="0">
              <a:solidFill>
                <a:schemeClr val="accent2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1D8F173B-21DE-4463-8760-5EF36BE6D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937" y="214314"/>
            <a:ext cx="7858126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id-ID" altLang="en-US" sz="4400" dirty="0">
                <a:solidFill>
                  <a:srgbClr val="FFFF00"/>
                </a:solidFill>
                <a:latin typeface="Arial Black" panose="020B0A04020102020204" pitchFamily="34" charset="0"/>
              </a:rPr>
              <a:t>Berani sukses! </a:t>
            </a:r>
            <a:endParaRPr lang="en-GB" altLang="en-US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07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/>
      <p:bldP spid="30727" grpId="0" animBg="1"/>
      <p:bldP spid="3789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2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D4E49D-6357-4325-A06D-6D5DDB2B6634}"/>
              </a:ext>
            </a:extLst>
          </p:cNvPr>
          <p:cNvSpPr/>
          <p:nvPr/>
        </p:nvSpPr>
        <p:spPr>
          <a:xfrm>
            <a:off x="-3627" y="-2171"/>
            <a:ext cx="5172891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41F090-EFAC-4D39-9D35-B64A830E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2323671"/>
            <a:ext cx="5172892" cy="3462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F1AC321-4609-4068-9D35-E3466B14F03A}"/>
              </a:ext>
            </a:extLst>
          </p:cNvPr>
          <p:cNvGrpSpPr/>
          <p:nvPr/>
        </p:nvGrpSpPr>
        <p:grpSpPr>
          <a:xfrm>
            <a:off x="6793027" y="3170774"/>
            <a:ext cx="3316278" cy="707886"/>
            <a:chOff x="9962067" y="6008580"/>
            <a:chExt cx="4307733" cy="141802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E4BB2E9-C2FC-4162-92F8-C4417357ABD5}"/>
                </a:ext>
              </a:extLst>
            </p:cNvPr>
            <p:cNvSpPr txBox="1"/>
            <p:nvPr/>
          </p:nvSpPr>
          <p:spPr>
            <a:xfrm>
              <a:off x="10534998" y="6008580"/>
              <a:ext cx="3734802" cy="1418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https://</a:t>
              </a:r>
              <a:r>
                <a:rPr lang="en-US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ea typeface="Roboto" panose="02000000000000000000" pitchFamily="2" charset="0"/>
                  <a:cs typeface="Arial" panose="020B0604020202020204" pitchFamily="34" charset="0"/>
                </a:rPr>
                <a:t>www.sinba.co.id</a:t>
              </a:r>
            </a:p>
            <a:p>
              <a:endParaRPr lang="en-ID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Google Shape;8744;p72">
              <a:extLst>
                <a:ext uri="{FF2B5EF4-FFF2-40B4-BE49-F238E27FC236}">
                  <a16:creationId xmlns:a16="http://schemas.microsoft.com/office/drawing/2014/main" id="{701DDE47-1BA3-45C8-B376-3E5A8AF12DB2}"/>
                </a:ext>
              </a:extLst>
            </p:cNvPr>
            <p:cNvSpPr/>
            <p:nvPr/>
          </p:nvSpPr>
          <p:spPr>
            <a:xfrm>
              <a:off x="9962067" y="6104226"/>
              <a:ext cx="458479" cy="643756"/>
            </a:xfrm>
            <a:custGeom>
              <a:avLst/>
              <a:gdLst/>
              <a:ahLst/>
              <a:cxnLst/>
              <a:rect l="l" t="t" r="r" b="b"/>
              <a:pathLst>
                <a:path w="19329" h="19325" extrusionOk="0">
                  <a:moveTo>
                    <a:pt x="9062" y="1229"/>
                  </a:moveTo>
                  <a:lnTo>
                    <a:pt x="9062" y="4539"/>
                  </a:lnTo>
                  <a:cubicBezTo>
                    <a:pt x="8470" y="4557"/>
                    <a:pt x="7885" y="4602"/>
                    <a:pt x="7311" y="4674"/>
                  </a:cubicBezTo>
                  <a:cubicBezTo>
                    <a:pt x="7223" y="4339"/>
                    <a:pt x="7036" y="4037"/>
                    <a:pt x="6773" y="3811"/>
                  </a:cubicBezTo>
                  <a:cubicBezTo>
                    <a:pt x="7392" y="2428"/>
                    <a:pt x="8211" y="1513"/>
                    <a:pt x="9062" y="1229"/>
                  </a:cubicBezTo>
                  <a:close/>
                  <a:moveTo>
                    <a:pt x="10194" y="1226"/>
                  </a:moveTo>
                  <a:cubicBezTo>
                    <a:pt x="11278" y="1586"/>
                    <a:pt x="12272" y="2944"/>
                    <a:pt x="12912" y="4835"/>
                  </a:cubicBezTo>
                  <a:cubicBezTo>
                    <a:pt x="12015" y="4662"/>
                    <a:pt x="11106" y="4566"/>
                    <a:pt x="10194" y="4539"/>
                  </a:cubicBezTo>
                  <a:lnTo>
                    <a:pt x="10194" y="1226"/>
                  </a:lnTo>
                  <a:close/>
                  <a:moveTo>
                    <a:pt x="5665" y="4530"/>
                  </a:moveTo>
                  <a:cubicBezTo>
                    <a:pt x="6170" y="4530"/>
                    <a:pt x="6423" y="5139"/>
                    <a:pt x="6067" y="5496"/>
                  </a:cubicBezTo>
                  <a:cubicBezTo>
                    <a:pt x="5950" y="5611"/>
                    <a:pt x="5808" y="5663"/>
                    <a:pt x="5669" y="5663"/>
                  </a:cubicBezTo>
                  <a:cubicBezTo>
                    <a:pt x="5378" y="5663"/>
                    <a:pt x="5101" y="5438"/>
                    <a:pt x="5101" y="5097"/>
                  </a:cubicBezTo>
                  <a:cubicBezTo>
                    <a:pt x="5101" y="4783"/>
                    <a:pt x="5351" y="4530"/>
                    <a:pt x="5665" y="4530"/>
                  </a:cubicBezTo>
                  <a:close/>
                  <a:moveTo>
                    <a:pt x="6743" y="1643"/>
                  </a:moveTo>
                  <a:cubicBezTo>
                    <a:pt x="6363" y="2129"/>
                    <a:pt x="6019" y="2718"/>
                    <a:pt x="5717" y="3397"/>
                  </a:cubicBezTo>
                  <a:lnTo>
                    <a:pt x="5665" y="3397"/>
                  </a:lnTo>
                  <a:cubicBezTo>
                    <a:pt x="4578" y="3397"/>
                    <a:pt x="3769" y="4406"/>
                    <a:pt x="4008" y="5469"/>
                  </a:cubicBezTo>
                  <a:cubicBezTo>
                    <a:pt x="3075" y="5822"/>
                    <a:pt x="2277" y="6266"/>
                    <a:pt x="1646" y="6773"/>
                  </a:cubicBezTo>
                  <a:cubicBezTo>
                    <a:pt x="2507" y="4394"/>
                    <a:pt x="4373" y="2516"/>
                    <a:pt x="6743" y="1643"/>
                  </a:cubicBezTo>
                  <a:close/>
                  <a:moveTo>
                    <a:pt x="12510" y="1631"/>
                  </a:moveTo>
                  <a:lnTo>
                    <a:pt x="12510" y="1631"/>
                  </a:lnTo>
                  <a:cubicBezTo>
                    <a:pt x="14926" y="2500"/>
                    <a:pt x="16828" y="4403"/>
                    <a:pt x="17698" y="6818"/>
                  </a:cubicBezTo>
                  <a:cubicBezTo>
                    <a:pt x="17269" y="6483"/>
                    <a:pt x="16810" y="6196"/>
                    <a:pt x="16327" y="5955"/>
                  </a:cubicBezTo>
                  <a:cubicBezTo>
                    <a:pt x="15645" y="5614"/>
                    <a:pt x="14932" y="5342"/>
                    <a:pt x="14195" y="5136"/>
                  </a:cubicBezTo>
                  <a:cubicBezTo>
                    <a:pt x="13933" y="4203"/>
                    <a:pt x="13585" y="3349"/>
                    <a:pt x="13169" y="2612"/>
                  </a:cubicBezTo>
                  <a:cubicBezTo>
                    <a:pt x="12975" y="2268"/>
                    <a:pt x="12755" y="1942"/>
                    <a:pt x="12510" y="1631"/>
                  </a:cubicBezTo>
                  <a:close/>
                  <a:moveTo>
                    <a:pt x="4636" y="6444"/>
                  </a:moveTo>
                  <a:cubicBezTo>
                    <a:pt x="4684" y="6483"/>
                    <a:pt x="4738" y="6519"/>
                    <a:pt x="4793" y="6553"/>
                  </a:cubicBezTo>
                  <a:cubicBezTo>
                    <a:pt x="4651" y="7407"/>
                    <a:pt x="4566" y="8268"/>
                    <a:pt x="4542" y="9134"/>
                  </a:cubicBezTo>
                  <a:lnTo>
                    <a:pt x="1230" y="9134"/>
                  </a:lnTo>
                  <a:cubicBezTo>
                    <a:pt x="1568" y="8083"/>
                    <a:pt x="2821" y="7081"/>
                    <a:pt x="4636" y="6444"/>
                  </a:cubicBezTo>
                  <a:close/>
                  <a:moveTo>
                    <a:pt x="9062" y="5674"/>
                  </a:moveTo>
                  <a:lnTo>
                    <a:pt x="9062" y="9134"/>
                  </a:lnTo>
                  <a:lnTo>
                    <a:pt x="5674" y="9134"/>
                  </a:lnTo>
                  <a:cubicBezTo>
                    <a:pt x="5698" y="8343"/>
                    <a:pt x="5774" y="7558"/>
                    <a:pt x="5904" y="6776"/>
                  </a:cubicBezTo>
                  <a:lnTo>
                    <a:pt x="5904" y="6779"/>
                  </a:lnTo>
                  <a:cubicBezTo>
                    <a:pt x="6462" y="6698"/>
                    <a:pt x="6949" y="6344"/>
                    <a:pt x="7196" y="5834"/>
                  </a:cubicBezTo>
                  <a:cubicBezTo>
                    <a:pt x="7815" y="5746"/>
                    <a:pt x="8437" y="5692"/>
                    <a:pt x="9062" y="5674"/>
                  </a:cubicBezTo>
                  <a:close/>
                  <a:moveTo>
                    <a:pt x="10194" y="5671"/>
                  </a:moveTo>
                  <a:cubicBezTo>
                    <a:pt x="11227" y="5701"/>
                    <a:pt x="12257" y="5834"/>
                    <a:pt x="13265" y="6063"/>
                  </a:cubicBezTo>
                  <a:cubicBezTo>
                    <a:pt x="13422" y="6743"/>
                    <a:pt x="13534" y="7431"/>
                    <a:pt x="13597" y="8126"/>
                  </a:cubicBezTo>
                  <a:cubicBezTo>
                    <a:pt x="13144" y="8310"/>
                    <a:pt x="12794" y="8675"/>
                    <a:pt x="12631" y="9134"/>
                  </a:cubicBezTo>
                  <a:lnTo>
                    <a:pt x="10194" y="9134"/>
                  </a:lnTo>
                  <a:lnTo>
                    <a:pt x="10194" y="5671"/>
                  </a:lnTo>
                  <a:close/>
                  <a:moveTo>
                    <a:pt x="14497" y="6417"/>
                  </a:moveTo>
                  <a:cubicBezTo>
                    <a:pt x="14950" y="6571"/>
                    <a:pt x="15391" y="6752"/>
                    <a:pt x="15817" y="6966"/>
                  </a:cubicBezTo>
                  <a:cubicBezTo>
                    <a:pt x="17037" y="7585"/>
                    <a:pt x="17837" y="8352"/>
                    <a:pt x="18099" y="9137"/>
                  </a:cubicBezTo>
                  <a:lnTo>
                    <a:pt x="15835" y="9134"/>
                  </a:lnTo>
                  <a:cubicBezTo>
                    <a:pt x="15654" y="8627"/>
                    <a:pt x="15243" y="8234"/>
                    <a:pt x="14730" y="8077"/>
                  </a:cubicBezTo>
                  <a:cubicBezTo>
                    <a:pt x="14678" y="7519"/>
                    <a:pt x="14603" y="6966"/>
                    <a:pt x="14497" y="6417"/>
                  </a:cubicBezTo>
                  <a:close/>
                  <a:moveTo>
                    <a:pt x="14241" y="9137"/>
                  </a:moveTo>
                  <a:cubicBezTo>
                    <a:pt x="14555" y="9137"/>
                    <a:pt x="14808" y="9391"/>
                    <a:pt x="14808" y="9702"/>
                  </a:cubicBezTo>
                  <a:cubicBezTo>
                    <a:pt x="14808" y="10016"/>
                    <a:pt x="14555" y="10270"/>
                    <a:pt x="14241" y="10270"/>
                  </a:cubicBezTo>
                  <a:lnTo>
                    <a:pt x="14241" y="10267"/>
                  </a:lnTo>
                  <a:lnTo>
                    <a:pt x="14204" y="10267"/>
                  </a:lnTo>
                  <a:cubicBezTo>
                    <a:pt x="13902" y="10251"/>
                    <a:pt x="13667" y="10004"/>
                    <a:pt x="13667" y="9702"/>
                  </a:cubicBezTo>
                  <a:cubicBezTo>
                    <a:pt x="13667" y="9403"/>
                    <a:pt x="13899" y="9155"/>
                    <a:pt x="14195" y="9137"/>
                  </a:cubicBezTo>
                  <a:close/>
                  <a:moveTo>
                    <a:pt x="18099" y="10270"/>
                  </a:moveTo>
                  <a:cubicBezTo>
                    <a:pt x="17861" y="10967"/>
                    <a:pt x="17194" y="11643"/>
                    <a:pt x="16161" y="12217"/>
                  </a:cubicBezTo>
                  <a:cubicBezTo>
                    <a:pt x="15632" y="12504"/>
                    <a:pt x="15080" y="12742"/>
                    <a:pt x="14506" y="12930"/>
                  </a:cubicBezTo>
                  <a:cubicBezTo>
                    <a:pt x="14606" y="12407"/>
                    <a:pt x="14678" y="11873"/>
                    <a:pt x="14730" y="11323"/>
                  </a:cubicBezTo>
                  <a:lnTo>
                    <a:pt x="14730" y="11326"/>
                  </a:lnTo>
                  <a:cubicBezTo>
                    <a:pt x="15243" y="11166"/>
                    <a:pt x="15654" y="10774"/>
                    <a:pt x="15835" y="10270"/>
                  </a:cubicBezTo>
                  <a:close/>
                  <a:moveTo>
                    <a:pt x="4542" y="10267"/>
                  </a:moveTo>
                  <a:cubicBezTo>
                    <a:pt x="4566" y="11163"/>
                    <a:pt x="4660" y="12060"/>
                    <a:pt x="4820" y="12945"/>
                  </a:cubicBezTo>
                  <a:cubicBezTo>
                    <a:pt x="2927" y="12320"/>
                    <a:pt x="1583" y="11351"/>
                    <a:pt x="1230" y="10267"/>
                  </a:cubicBezTo>
                  <a:close/>
                  <a:moveTo>
                    <a:pt x="9062" y="10267"/>
                  </a:moveTo>
                  <a:lnTo>
                    <a:pt x="9062" y="12628"/>
                  </a:lnTo>
                  <a:cubicBezTo>
                    <a:pt x="8603" y="12791"/>
                    <a:pt x="8238" y="13141"/>
                    <a:pt x="8054" y="13594"/>
                  </a:cubicBezTo>
                  <a:cubicBezTo>
                    <a:pt x="7377" y="13534"/>
                    <a:pt x="6707" y="13428"/>
                    <a:pt x="6046" y="13280"/>
                  </a:cubicBezTo>
                  <a:cubicBezTo>
                    <a:pt x="5828" y="12290"/>
                    <a:pt x="5702" y="11281"/>
                    <a:pt x="5674" y="10267"/>
                  </a:cubicBezTo>
                  <a:close/>
                  <a:moveTo>
                    <a:pt x="12631" y="10267"/>
                  </a:moveTo>
                  <a:cubicBezTo>
                    <a:pt x="12794" y="10725"/>
                    <a:pt x="13144" y="11091"/>
                    <a:pt x="13597" y="11275"/>
                  </a:cubicBezTo>
                  <a:cubicBezTo>
                    <a:pt x="13534" y="11945"/>
                    <a:pt x="13431" y="12613"/>
                    <a:pt x="13280" y="13268"/>
                  </a:cubicBezTo>
                  <a:cubicBezTo>
                    <a:pt x="12595" y="13422"/>
                    <a:pt x="11900" y="13531"/>
                    <a:pt x="11203" y="13594"/>
                  </a:cubicBezTo>
                  <a:cubicBezTo>
                    <a:pt x="11019" y="13141"/>
                    <a:pt x="10653" y="12791"/>
                    <a:pt x="10194" y="12628"/>
                  </a:cubicBezTo>
                  <a:lnTo>
                    <a:pt x="10194" y="10267"/>
                  </a:lnTo>
                  <a:close/>
                  <a:moveTo>
                    <a:pt x="9627" y="13678"/>
                  </a:moveTo>
                  <a:cubicBezTo>
                    <a:pt x="9923" y="13678"/>
                    <a:pt x="10170" y="13905"/>
                    <a:pt x="10191" y="14201"/>
                  </a:cubicBezTo>
                  <a:lnTo>
                    <a:pt x="10191" y="14231"/>
                  </a:lnTo>
                  <a:cubicBezTo>
                    <a:pt x="10191" y="14231"/>
                    <a:pt x="10191" y="14234"/>
                    <a:pt x="10191" y="14237"/>
                  </a:cubicBezTo>
                  <a:cubicBezTo>
                    <a:pt x="10188" y="14545"/>
                    <a:pt x="9938" y="14793"/>
                    <a:pt x="9630" y="14796"/>
                  </a:cubicBezTo>
                  <a:cubicBezTo>
                    <a:pt x="9319" y="14796"/>
                    <a:pt x="9065" y="14545"/>
                    <a:pt x="9062" y="14237"/>
                  </a:cubicBezTo>
                  <a:lnTo>
                    <a:pt x="9062" y="14231"/>
                  </a:lnTo>
                  <a:lnTo>
                    <a:pt x="9062" y="14201"/>
                  </a:lnTo>
                  <a:cubicBezTo>
                    <a:pt x="9083" y="13905"/>
                    <a:pt x="9331" y="13678"/>
                    <a:pt x="9627" y="13678"/>
                  </a:cubicBezTo>
                  <a:close/>
                  <a:moveTo>
                    <a:pt x="1640" y="12579"/>
                  </a:moveTo>
                  <a:lnTo>
                    <a:pt x="1640" y="12579"/>
                  </a:lnTo>
                  <a:cubicBezTo>
                    <a:pt x="1936" y="12812"/>
                    <a:pt x="2250" y="13020"/>
                    <a:pt x="2579" y="13204"/>
                  </a:cubicBezTo>
                  <a:cubicBezTo>
                    <a:pt x="3313" y="13615"/>
                    <a:pt x="4168" y="13953"/>
                    <a:pt x="5110" y="14213"/>
                  </a:cubicBezTo>
                  <a:cubicBezTo>
                    <a:pt x="5496" y="15620"/>
                    <a:pt x="6061" y="16813"/>
                    <a:pt x="6752" y="17691"/>
                  </a:cubicBezTo>
                  <a:cubicBezTo>
                    <a:pt x="4373" y="16828"/>
                    <a:pt x="2501" y="14956"/>
                    <a:pt x="1640" y="12579"/>
                  </a:cubicBezTo>
                  <a:close/>
                  <a:moveTo>
                    <a:pt x="17698" y="12555"/>
                  </a:moveTo>
                  <a:cubicBezTo>
                    <a:pt x="16837" y="14938"/>
                    <a:pt x="14932" y="16831"/>
                    <a:pt x="12535" y="17691"/>
                  </a:cubicBezTo>
                  <a:cubicBezTo>
                    <a:pt x="12770" y="17395"/>
                    <a:pt x="12981" y="17081"/>
                    <a:pt x="13169" y="16752"/>
                  </a:cubicBezTo>
                  <a:cubicBezTo>
                    <a:pt x="13594" y="16013"/>
                    <a:pt x="13945" y="15149"/>
                    <a:pt x="14213" y="14201"/>
                  </a:cubicBezTo>
                  <a:cubicBezTo>
                    <a:pt x="15140" y="13944"/>
                    <a:pt x="15986" y="13609"/>
                    <a:pt x="16713" y="13204"/>
                  </a:cubicBezTo>
                  <a:cubicBezTo>
                    <a:pt x="17058" y="13014"/>
                    <a:pt x="17387" y="12797"/>
                    <a:pt x="17698" y="12555"/>
                  </a:cubicBezTo>
                  <a:close/>
                  <a:moveTo>
                    <a:pt x="6381" y="14503"/>
                  </a:moveTo>
                  <a:cubicBezTo>
                    <a:pt x="6906" y="14602"/>
                    <a:pt x="7450" y="14678"/>
                    <a:pt x="8005" y="14726"/>
                  </a:cubicBezTo>
                  <a:cubicBezTo>
                    <a:pt x="8162" y="15240"/>
                    <a:pt x="8555" y="15650"/>
                    <a:pt x="9062" y="15831"/>
                  </a:cubicBezTo>
                  <a:lnTo>
                    <a:pt x="9062" y="18096"/>
                  </a:lnTo>
                  <a:cubicBezTo>
                    <a:pt x="8286" y="17833"/>
                    <a:pt x="7531" y="17048"/>
                    <a:pt x="6933" y="15853"/>
                  </a:cubicBezTo>
                  <a:cubicBezTo>
                    <a:pt x="6716" y="15415"/>
                    <a:pt x="6532" y="14965"/>
                    <a:pt x="6381" y="14503"/>
                  </a:cubicBezTo>
                  <a:close/>
                  <a:moveTo>
                    <a:pt x="12933" y="14497"/>
                  </a:moveTo>
                  <a:cubicBezTo>
                    <a:pt x="12740" y="15083"/>
                    <a:pt x="12486" y="15650"/>
                    <a:pt x="12184" y="16188"/>
                  </a:cubicBezTo>
                  <a:cubicBezTo>
                    <a:pt x="11595" y="17211"/>
                    <a:pt x="10904" y="17869"/>
                    <a:pt x="10194" y="18099"/>
                  </a:cubicBezTo>
                  <a:lnTo>
                    <a:pt x="10194" y="15831"/>
                  </a:lnTo>
                  <a:cubicBezTo>
                    <a:pt x="10702" y="15650"/>
                    <a:pt x="11094" y="15240"/>
                    <a:pt x="11251" y="14726"/>
                  </a:cubicBezTo>
                  <a:cubicBezTo>
                    <a:pt x="11828" y="14675"/>
                    <a:pt x="12390" y="14596"/>
                    <a:pt x="12933" y="14497"/>
                  </a:cubicBezTo>
                  <a:close/>
                  <a:moveTo>
                    <a:pt x="9630" y="0"/>
                  </a:moveTo>
                  <a:cubicBezTo>
                    <a:pt x="7063" y="0"/>
                    <a:pt x="4645" y="1015"/>
                    <a:pt x="2821" y="2860"/>
                  </a:cubicBezTo>
                  <a:cubicBezTo>
                    <a:pt x="1012" y="4678"/>
                    <a:pt x="1" y="7138"/>
                    <a:pt x="4" y="9702"/>
                  </a:cubicBezTo>
                  <a:cubicBezTo>
                    <a:pt x="4" y="15016"/>
                    <a:pt x="4313" y="19325"/>
                    <a:pt x="9630" y="19325"/>
                  </a:cubicBezTo>
                  <a:cubicBezTo>
                    <a:pt x="9634" y="19325"/>
                    <a:pt x="9637" y="19325"/>
                    <a:pt x="9641" y="19325"/>
                  </a:cubicBezTo>
                  <a:cubicBezTo>
                    <a:pt x="12198" y="19325"/>
                    <a:pt x="14654" y="18314"/>
                    <a:pt x="16469" y="16508"/>
                  </a:cubicBezTo>
                  <a:cubicBezTo>
                    <a:pt x="18314" y="14687"/>
                    <a:pt x="19328" y="12268"/>
                    <a:pt x="19328" y="9702"/>
                  </a:cubicBezTo>
                  <a:cubicBezTo>
                    <a:pt x="19328" y="8407"/>
                    <a:pt x="19069" y="7129"/>
                    <a:pt x="18558" y="5940"/>
                  </a:cubicBezTo>
                  <a:cubicBezTo>
                    <a:pt x="18066" y="4789"/>
                    <a:pt x="17360" y="3741"/>
                    <a:pt x="16472" y="2857"/>
                  </a:cubicBezTo>
                  <a:cubicBezTo>
                    <a:pt x="15587" y="1969"/>
                    <a:pt x="14539" y="1263"/>
                    <a:pt x="13389" y="770"/>
                  </a:cubicBezTo>
                  <a:cubicBezTo>
                    <a:pt x="12199" y="260"/>
                    <a:pt x="10922" y="0"/>
                    <a:pt x="963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FF9FDEA-9792-4147-96F2-07647792B162}"/>
              </a:ext>
            </a:extLst>
          </p:cNvPr>
          <p:cNvSpPr txBox="1"/>
          <p:nvPr/>
        </p:nvSpPr>
        <p:spPr>
          <a:xfrm>
            <a:off x="5556685" y="3692917"/>
            <a:ext cx="6096000" cy="883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266"/>
              </a:lnSpc>
              <a:spcBef>
                <a:spcPct val="0"/>
              </a:spcBef>
            </a:pP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orang yang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telah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mengenalkan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Bisnis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SINBA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kepadaanda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atau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hubungi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customer service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kantor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pusat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2545C254-6B24-47BA-96F7-F3AC948E416F}"/>
              </a:ext>
            </a:extLst>
          </p:cNvPr>
          <p:cNvSpPr/>
          <p:nvPr/>
        </p:nvSpPr>
        <p:spPr>
          <a:xfrm>
            <a:off x="5304999" y="5736658"/>
            <a:ext cx="333801" cy="301403"/>
          </a:xfrm>
          <a:custGeom>
            <a:avLst/>
            <a:gdLst/>
            <a:ahLst/>
            <a:cxnLst/>
            <a:rect l="l" t="t" r="r" b="b"/>
            <a:pathLst>
              <a:path w="635098" h="635098">
                <a:moveTo>
                  <a:pt x="0" y="0"/>
                </a:moveTo>
                <a:lnTo>
                  <a:pt x="635098" y="0"/>
                </a:lnTo>
                <a:lnTo>
                  <a:pt x="635098" y="635098"/>
                </a:lnTo>
                <a:lnTo>
                  <a:pt x="0" y="6350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440CC5D5-B2BE-406A-B586-A47B8ED5E662}"/>
              </a:ext>
            </a:extLst>
          </p:cNvPr>
          <p:cNvSpPr/>
          <p:nvPr/>
        </p:nvSpPr>
        <p:spPr>
          <a:xfrm>
            <a:off x="5304999" y="4727797"/>
            <a:ext cx="333801" cy="301403"/>
          </a:xfrm>
          <a:custGeom>
            <a:avLst/>
            <a:gdLst/>
            <a:ahLst/>
            <a:cxnLst/>
            <a:rect l="l" t="t" r="r" b="b"/>
            <a:pathLst>
              <a:path w="598995" h="598995">
                <a:moveTo>
                  <a:pt x="0" y="0"/>
                </a:moveTo>
                <a:lnTo>
                  <a:pt x="598995" y="0"/>
                </a:lnTo>
                <a:lnTo>
                  <a:pt x="598995" y="598995"/>
                </a:lnTo>
                <a:lnTo>
                  <a:pt x="0" y="5989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5CF3C793-5D73-466A-AA6E-89BCAB5819C3}"/>
              </a:ext>
            </a:extLst>
          </p:cNvPr>
          <p:cNvSpPr txBox="1"/>
          <p:nvPr/>
        </p:nvSpPr>
        <p:spPr>
          <a:xfrm>
            <a:off x="5665688" y="5564281"/>
            <a:ext cx="2059088" cy="468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159"/>
              </a:lnSpc>
              <a:spcBef>
                <a:spcPct val="0"/>
              </a:spcBef>
            </a:pPr>
            <a:r>
              <a:rPr lang="en-US" sz="16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+6285.2149.59193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15E8569F-3D2D-4C35-9D79-3DCE6FB5A0B5}"/>
              </a:ext>
            </a:extLst>
          </p:cNvPr>
          <p:cNvSpPr txBox="1"/>
          <p:nvPr/>
        </p:nvSpPr>
        <p:spPr>
          <a:xfrm>
            <a:off x="5709744" y="4603572"/>
            <a:ext cx="6257266" cy="1298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59"/>
              </a:lnSpc>
            </a:pPr>
            <a:r>
              <a:rPr lang="en-US" sz="1200" dirty="0" err="1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Jl.Poros</a:t>
            </a:r>
            <a:r>
              <a:rPr lang="en-US" sz="12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Kariango</a:t>
            </a:r>
            <a:r>
              <a:rPr lang="en-US" sz="12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7 Ling Tete Batu, </a:t>
            </a:r>
            <a:r>
              <a:rPr lang="en-US" sz="1200" dirty="0" err="1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</a:t>
            </a:r>
            <a:r>
              <a:rPr lang="en-US" sz="12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dirty="0" err="1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Kelurahan</a:t>
            </a:r>
            <a:r>
              <a:rPr lang="en-US" sz="12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Bontoa</a:t>
            </a:r>
            <a:r>
              <a:rPr lang="en-US" sz="12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Kec</a:t>
            </a:r>
            <a:r>
              <a:rPr lang="en-US" sz="12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Mandai</a:t>
            </a:r>
            <a:r>
              <a:rPr lang="en-US" sz="12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just">
              <a:lnSpc>
                <a:spcPts val="3459"/>
              </a:lnSpc>
            </a:pPr>
            <a:r>
              <a:rPr lang="en-US" sz="1200" dirty="0" err="1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</a:t>
            </a:r>
            <a:r>
              <a:rPr lang="en-US" sz="12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dirty="0" err="1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Maros</a:t>
            </a:r>
            <a:r>
              <a:rPr lang="en-US" sz="12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dirty="0" err="1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Provinsi</a:t>
            </a:r>
            <a:r>
              <a:rPr lang="en-US" sz="1200" dirty="0">
                <a:solidFill>
                  <a:srgbClr val="0053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Sulawesi Selatan, Kode Pos: 90552</a:t>
            </a:r>
          </a:p>
          <a:p>
            <a:pPr algn="just">
              <a:lnSpc>
                <a:spcPts val="3459"/>
              </a:lnSpc>
              <a:spcBef>
                <a:spcPct val="0"/>
              </a:spcBef>
            </a:pPr>
            <a:endParaRPr lang="en-US" sz="1200" dirty="0">
              <a:solidFill>
                <a:srgbClr val="0053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19">
            <a:extLst>
              <a:ext uri="{FF2B5EF4-FFF2-40B4-BE49-F238E27FC236}">
                <a16:creationId xmlns:a16="http://schemas.microsoft.com/office/drawing/2014/main" id="{BD10A5FD-E36D-4E44-BFF0-3B803D45E8B8}"/>
              </a:ext>
            </a:extLst>
          </p:cNvPr>
          <p:cNvSpPr/>
          <p:nvPr/>
        </p:nvSpPr>
        <p:spPr>
          <a:xfrm>
            <a:off x="17182338" y="9567274"/>
            <a:ext cx="538448" cy="538448"/>
          </a:xfrm>
          <a:custGeom>
            <a:avLst/>
            <a:gdLst/>
            <a:ahLst/>
            <a:cxnLst/>
            <a:rect l="l" t="t" r="r" b="b"/>
            <a:pathLst>
              <a:path w="538448" h="538448">
                <a:moveTo>
                  <a:pt x="0" y="0"/>
                </a:moveTo>
                <a:lnTo>
                  <a:pt x="538449" y="0"/>
                </a:lnTo>
                <a:lnTo>
                  <a:pt x="538449" y="538448"/>
                </a:lnTo>
                <a:lnTo>
                  <a:pt x="0" y="5384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E45019CF-10D7-48A5-9CA8-702DB4FF26CC}"/>
              </a:ext>
            </a:extLst>
          </p:cNvPr>
          <p:cNvSpPr/>
          <p:nvPr/>
        </p:nvSpPr>
        <p:spPr>
          <a:xfrm>
            <a:off x="13371026" y="9615785"/>
            <a:ext cx="503169" cy="503169"/>
          </a:xfrm>
          <a:custGeom>
            <a:avLst/>
            <a:gdLst/>
            <a:ahLst/>
            <a:cxnLst/>
            <a:rect l="l" t="t" r="r" b="b"/>
            <a:pathLst>
              <a:path w="503169" h="503169">
                <a:moveTo>
                  <a:pt x="0" y="0"/>
                </a:moveTo>
                <a:lnTo>
                  <a:pt x="503169" y="0"/>
                </a:lnTo>
                <a:lnTo>
                  <a:pt x="503169" y="503169"/>
                </a:lnTo>
                <a:lnTo>
                  <a:pt x="0" y="5031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E7108167-878F-4F2E-A60F-0E94AA525A51}"/>
              </a:ext>
            </a:extLst>
          </p:cNvPr>
          <p:cNvSpPr txBox="1"/>
          <p:nvPr/>
        </p:nvSpPr>
        <p:spPr>
          <a:xfrm>
            <a:off x="14296371" y="9635740"/>
            <a:ext cx="2810725" cy="39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FFFFFF"/>
                </a:solidFill>
                <a:latin typeface="Poppins Medium"/>
              </a:rPr>
              <a:t>+6285.2149.59193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BC9800-99D7-4E42-8112-499563299C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4776" y="579338"/>
            <a:ext cx="1232842" cy="1232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90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6978436" y="1655119"/>
            <a:ext cx="6750513" cy="3676615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176" y="740735"/>
            <a:ext cx="688866" cy="551093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214147" y="510149"/>
            <a:ext cx="5794355" cy="829594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D595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19" y="575069"/>
            <a:ext cx="4222631" cy="7216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872B6D-FE92-4269-878C-94508FFC23DB}"/>
              </a:ext>
            </a:extLst>
          </p:cNvPr>
          <p:cNvSpPr txBox="1"/>
          <p:nvPr/>
        </p:nvSpPr>
        <p:spPr>
          <a:xfrm>
            <a:off x="3126610" y="1960629"/>
            <a:ext cx="7278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17"/>
              </a:lnSpc>
              <a:spcBef>
                <a:spcPct val="0"/>
              </a:spcBef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PT.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Sehati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Insan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Berjaya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akan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menjadi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perusahaan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inovatif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dan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terdepan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dalam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Industri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Penjualan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Langsung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(Direct Selling) dan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mencetak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ribuan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pemasar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SINBA yang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memiliki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penghasilan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di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atas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rata-rata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penghasilan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kalangan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menengah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di Indonesia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253EE0-7D9E-481E-A407-24050A94A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0902" y="1975786"/>
            <a:ext cx="1021607" cy="475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E171152-9F8D-4D08-AB83-D1F0B8CBA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7306" y="3328965"/>
            <a:ext cx="1032216" cy="475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99A2F55-DD1F-4786-B4FF-C94E2130556B}"/>
              </a:ext>
            </a:extLst>
          </p:cNvPr>
          <p:cNvSpPr txBox="1"/>
          <p:nvPr/>
        </p:nvSpPr>
        <p:spPr>
          <a:xfrm>
            <a:off x="2910917" y="3328965"/>
            <a:ext cx="6999871" cy="1697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170" lvl="1" indent="-140085">
              <a:lnSpc>
                <a:spcPts val="1817"/>
              </a:lnSpc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Memberikan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pelayanan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selalu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lebih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baik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semua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rencana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dan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kebijakan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adalah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demi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kebaikan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semua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pihak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280170" lvl="1" indent="-140085">
              <a:lnSpc>
                <a:spcPts val="1817"/>
              </a:lnSpc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Berinovasi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untuk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semua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stakeholder agar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mencapai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kehidupan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140085" lvl="1">
              <a:lnSpc>
                <a:spcPts val="1817"/>
              </a:lnSpc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yang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lebih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baik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280170" lvl="1" indent="-140085">
              <a:lnSpc>
                <a:spcPts val="1817"/>
              </a:lnSpc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Membentuk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masyarakat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yang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mandiri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dalam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ekonomi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dan </a:t>
            </a:r>
          </a:p>
          <a:p>
            <a:pPr marL="140085" lvl="1">
              <a:lnSpc>
                <a:spcPts val="1817"/>
              </a:lnSpc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 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mencapai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kebebasan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finansial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marL="280170" lvl="1" indent="-140085">
              <a:lnSpc>
                <a:spcPts val="1817"/>
              </a:lnSpc>
              <a:buFont typeface="Arial"/>
              <a:buChar char="•"/>
            </a:pP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Menjunjung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tinggi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kode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etik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bisnis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6CA448-5531-4BC3-A4BE-2B6BF64FF313}"/>
              </a:ext>
            </a:extLst>
          </p:cNvPr>
          <p:cNvSpPr/>
          <p:nvPr/>
        </p:nvSpPr>
        <p:spPr>
          <a:xfrm>
            <a:off x="9114440" y="2576945"/>
            <a:ext cx="4318453" cy="4332515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7477102" y="2153784"/>
            <a:ext cx="6868684" cy="2561112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735" y="241974"/>
            <a:ext cx="890520" cy="562433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214147" y="510149"/>
            <a:ext cx="5794355" cy="829594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D595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9019" y="588846"/>
            <a:ext cx="4222631" cy="694064"/>
          </a:xfrm>
          <a:prstGeom prst="rect">
            <a:avLst/>
          </a:prstGeom>
        </p:spPr>
      </p:pic>
      <p:sp>
        <p:nvSpPr>
          <p:cNvPr id="35" name="Freeform 15">
            <a:extLst>
              <a:ext uri="{FF2B5EF4-FFF2-40B4-BE49-F238E27FC236}">
                <a16:creationId xmlns:a16="http://schemas.microsoft.com/office/drawing/2014/main" id="{40AD85F2-0DB1-4E12-9336-F74B970A1EA1}"/>
              </a:ext>
            </a:extLst>
          </p:cNvPr>
          <p:cNvSpPr/>
          <p:nvPr/>
        </p:nvSpPr>
        <p:spPr>
          <a:xfrm>
            <a:off x="14661269" y="8519544"/>
            <a:ext cx="503169" cy="503169"/>
          </a:xfrm>
          <a:custGeom>
            <a:avLst/>
            <a:gdLst/>
            <a:ahLst/>
            <a:cxnLst/>
            <a:rect l="l" t="t" r="r" b="b"/>
            <a:pathLst>
              <a:path w="503169" h="503169">
                <a:moveTo>
                  <a:pt x="0" y="0"/>
                </a:moveTo>
                <a:lnTo>
                  <a:pt x="503169" y="0"/>
                </a:lnTo>
                <a:lnTo>
                  <a:pt x="503169" y="503169"/>
                </a:lnTo>
                <a:lnTo>
                  <a:pt x="0" y="50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36CB106F-9643-4BBA-94D9-B194F5CD196B}"/>
              </a:ext>
            </a:extLst>
          </p:cNvPr>
          <p:cNvSpPr txBox="1"/>
          <p:nvPr/>
        </p:nvSpPr>
        <p:spPr>
          <a:xfrm>
            <a:off x="11251676" y="8521859"/>
            <a:ext cx="3257193" cy="39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FFFFFF"/>
                </a:solidFill>
                <a:latin typeface="Poppins Medium"/>
              </a:rPr>
              <a:t>www.sinba.co.id</a:t>
            </a:r>
          </a:p>
        </p:txBody>
      </p:sp>
      <p:sp>
        <p:nvSpPr>
          <p:cNvPr id="47" name="TextBox 27">
            <a:extLst>
              <a:ext uri="{FF2B5EF4-FFF2-40B4-BE49-F238E27FC236}">
                <a16:creationId xmlns:a16="http://schemas.microsoft.com/office/drawing/2014/main" id="{B657D2B7-43EC-43EB-86DF-C446B9039286}"/>
              </a:ext>
            </a:extLst>
          </p:cNvPr>
          <p:cNvSpPr txBox="1"/>
          <p:nvPr/>
        </p:nvSpPr>
        <p:spPr>
          <a:xfrm>
            <a:off x="6365607" y="4640042"/>
            <a:ext cx="2134207" cy="3005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400" dirty="0">
                <a:latin typeface="Poppins Ultra-Bold"/>
              </a:rPr>
              <a:t>NPWP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BC93E2C-A369-4215-A8C7-27A4A9348C95}"/>
              </a:ext>
            </a:extLst>
          </p:cNvPr>
          <p:cNvSpPr txBox="1"/>
          <p:nvPr/>
        </p:nvSpPr>
        <p:spPr>
          <a:xfrm>
            <a:off x="1968339" y="4553351"/>
            <a:ext cx="2561112" cy="387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100" dirty="0" err="1">
                <a:latin typeface="Roboto" panose="02000000000000000000" pitchFamily="2" charset="0"/>
                <a:ea typeface="Roboto" panose="02000000000000000000" pitchFamily="2" charset="0"/>
              </a:rPr>
              <a:t>Nomor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100" dirty="0" err="1">
                <a:latin typeface="Roboto" panose="02000000000000000000" pitchFamily="2" charset="0"/>
                <a:ea typeface="Roboto" panose="02000000000000000000" pitchFamily="2" charset="0"/>
              </a:rPr>
              <a:t>Induk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100" dirty="0" err="1">
                <a:latin typeface="Roboto" panose="02000000000000000000" pitchFamily="2" charset="0"/>
                <a:ea typeface="Roboto" panose="02000000000000000000" pitchFamily="2" charset="0"/>
              </a:rPr>
              <a:t>Berusaha</a:t>
            </a:r>
            <a:r>
              <a:rPr lang="en-US" sz="1100" dirty="0">
                <a:latin typeface="Roboto" panose="02000000000000000000" pitchFamily="2" charset="0"/>
                <a:ea typeface="Roboto" panose="02000000000000000000" pitchFamily="2" charset="0"/>
              </a:rPr>
              <a:t>  (NIB)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9F746901-9818-46B0-9F64-696F493F26FB}"/>
              </a:ext>
            </a:extLst>
          </p:cNvPr>
          <p:cNvSpPr txBox="1"/>
          <p:nvPr/>
        </p:nvSpPr>
        <p:spPr>
          <a:xfrm>
            <a:off x="4162462" y="4616756"/>
            <a:ext cx="2379252" cy="2947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100" dirty="0">
                <a:latin typeface="Poppins Ultra-Bold"/>
              </a:rPr>
              <a:t>SIUPL NO. 21092300834220001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B811BA-560D-44DA-9FDF-FCF8BC410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16" y="1993915"/>
            <a:ext cx="1776354" cy="24920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2331DF8-FD90-428E-8158-11ABFAECCD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0696" y="1993915"/>
            <a:ext cx="1776354" cy="24920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9C5485-751B-4F7B-994E-B510FEBA00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0859" y="1993915"/>
            <a:ext cx="1776353" cy="24920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081CC15-2C45-4596-99B2-9419B014F1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97523" y="1993915"/>
            <a:ext cx="1776353" cy="24920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F1F0422-05D0-49AA-BF9F-1B187E384410}"/>
              </a:ext>
            </a:extLst>
          </p:cNvPr>
          <p:cNvSpPr txBox="1"/>
          <p:nvPr/>
        </p:nvSpPr>
        <p:spPr>
          <a:xfrm>
            <a:off x="8499814" y="4536039"/>
            <a:ext cx="2379252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660"/>
              </a:lnSpc>
              <a:spcBef>
                <a:spcPct val="0"/>
              </a:spcBef>
            </a:pPr>
            <a:r>
              <a:rPr lang="en-US" sz="1400" dirty="0">
                <a:latin typeface="Poppins Ultra-Bold"/>
              </a:rPr>
              <a:t>SK </a:t>
            </a:r>
            <a:r>
              <a:rPr lang="en-US" sz="1400" dirty="0" err="1">
                <a:latin typeface="Poppins Ultra-Bold"/>
              </a:rPr>
              <a:t>Menkumham</a:t>
            </a:r>
            <a:endParaRPr lang="en-US" sz="1400" dirty="0">
              <a:latin typeface="Poppins Ultra-Bold"/>
            </a:endParaRPr>
          </a:p>
        </p:txBody>
      </p:sp>
    </p:spTree>
    <p:extLst>
      <p:ext uri="{BB962C8B-B14F-4D97-AF65-F5344CB8AC3E}">
        <p14:creationId xmlns:p14="http://schemas.microsoft.com/office/powerpoint/2010/main" val="422531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/>
      <p:bldP spid="30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111" y="1775206"/>
            <a:ext cx="890520" cy="37495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214148" y="510149"/>
            <a:ext cx="4258846" cy="552532"/>
            <a:chOff x="1214147" y="510149"/>
            <a:chExt cx="5794355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214147" y="510149"/>
              <a:ext cx="5255361" cy="829338"/>
              <a:chOff x="1353630" y="510149"/>
              <a:chExt cx="4588660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423513" y="510149"/>
                <a:ext cx="99961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D595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2929" y="568858"/>
            <a:ext cx="2319590" cy="474285"/>
          </a:xfrm>
          <a:prstGeom prst="rect">
            <a:avLst/>
          </a:prstGeom>
        </p:spPr>
      </p:pic>
      <p:sp>
        <p:nvSpPr>
          <p:cNvPr id="35" name="Freeform 15">
            <a:extLst>
              <a:ext uri="{FF2B5EF4-FFF2-40B4-BE49-F238E27FC236}">
                <a16:creationId xmlns:a16="http://schemas.microsoft.com/office/drawing/2014/main" id="{40AD85F2-0DB1-4E12-9336-F74B970A1EA1}"/>
              </a:ext>
            </a:extLst>
          </p:cNvPr>
          <p:cNvSpPr/>
          <p:nvPr/>
        </p:nvSpPr>
        <p:spPr>
          <a:xfrm>
            <a:off x="14661269" y="8519544"/>
            <a:ext cx="503169" cy="503169"/>
          </a:xfrm>
          <a:custGeom>
            <a:avLst/>
            <a:gdLst/>
            <a:ahLst/>
            <a:cxnLst/>
            <a:rect l="l" t="t" r="r" b="b"/>
            <a:pathLst>
              <a:path w="503169" h="503169">
                <a:moveTo>
                  <a:pt x="0" y="0"/>
                </a:moveTo>
                <a:lnTo>
                  <a:pt x="503169" y="0"/>
                </a:lnTo>
                <a:lnTo>
                  <a:pt x="503169" y="503169"/>
                </a:lnTo>
                <a:lnTo>
                  <a:pt x="0" y="50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36CB106F-9643-4BBA-94D9-B194F5CD196B}"/>
              </a:ext>
            </a:extLst>
          </p:cNvPr>
          <p:cNvSpPr txBox="1"/>
          <p:nvPr/>
        </p:nvSpPr>
        <p:spPr>
          <a:xfrm>
            <a:off x="11251676" y="8521859"/>
            <a:ext cx="3257193" cy="39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FFFFFF"/>
                </a:solidFill>
                <a:latin typeface="Poppins Medium"/>
              </a:rPr>
              <a:t>www.sinba.co.id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7764F5-97A4-4904-8CD8-DD57CB190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6317" y="3306729"/>
            <a:ext cx="2783167" cy="2834157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37101-CCEF-408D-8BCF-64D9FB0BCBAA}"/>
              </a:ext>
            </a:extLst>
          </p:cNvPr>
          <p:cNvSpPr txBox="1"/>
          <p:nvPr/>
        </p:nvSpPr>
        <p:spPr>
          <a:xfrm>
            <a:off x="1730257" y="1376409"/>
            <a:ext cx="56537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INAIO S7IM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adalah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sejenis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minuman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Kesehatan yang 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olah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dengan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Berbagai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macam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bahan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alami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Yang masing-masing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memiliki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berbagai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macam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fungsi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untuk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Kesehatan.</a:t>
            </a:r>
          </a:p>
          <a:p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Dengan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mengkonsumi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rutin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INAIO S&amp;IM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dapat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membantu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Kesehatan,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tubuh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bugar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fres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stamina yang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baik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en-US" sz="14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1AB8D6-6891-4323-9671-6163AF098326}"/>
              </a:ext>
            </a:extLst>
          </p:cNvPr>
          <p:cNvSpPr txBox="1"/>
          <p:nvPr/>
        </p:nvSpPr>
        <p:spPr>
          <a:xfrm>
            <a:off x="1775334" y="2856944"/>
            <a:ext cx="3301500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1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Manfaat</a:t>
            </a:r>
            <a:r>
              <a:rPr lang="en-US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INAIO S7IM : </a:t>
            </a:r>
            <a:br>
              <a:rPr lang="en-US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US" sz="1400" b="1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Menurunkan Berat Badan</a:t>
            </a:r>
          </a:p>
          <a:p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Meningkatkan Kekebalan Tubuh</a:t>
            </a:r>
          </a:p>
          <a:p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Mencegah Penuaan Dini</a:t>
            </a:r>
          </a:p>
          <a:p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Mencerahkan Kulit</a:t>
            </a:r>
          </a:p>
          <a:p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Merawat Kulit</a:t>
            </a:r>
          </a:p>
          <a:p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Meredakan Peradangan</a:t>
            </a:r>
          </a:p>
          <a:p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Merawat Kesehatan Pencernaan</a:t>
            </a:r>
          </a:p>
          <a:p>
            <a:r>
              <a:rPr lang="sv-SE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Mengurangi Faktor Resiko Kanker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23359E-EA0F-462E-A17A-363FD92CA35B}"/>
              </a:ext>
            </a:extLst>
          </p:cNvPr>
          <p:cNvSpPr txBox="1"/>
          <p:nvPr/>
        </p:nvSpPr>
        <p:spPr>
          <a:xfrm>
            <a:off x="1901863" y="6140887"/>
            <a:ext cx="4575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Komposisi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: </a:t>
            </a:r>
          </a:p>
          <a:p>
            <a:r>
              <a:rPr lang="nl-N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~ Secang ~ Kunyit ~ Stawbery ~ Beet Root ~ Mix </a:t>
            </a:r>
            <a:r>
              <a:rPr lang="nl-NL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Berry</a:t>
            </a:r>
            <a:endParaRPr lang="en-US" sz="14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856584-5BD9-44E7-8CAC-4117459E16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4" y="1016"/>
            <a:ext cx="4415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4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794334AC-691B-4125-9B2C-E2C8364C7EC7}"/>
              </a:ext>
            </a:extLst>
          </p:cNvPr>
          <p:cNvSpPr/>
          <p:nvPr/>
        </p:nvSpPr>
        <p:spPr>
          <a:xfrm rot="16200000">
            <a:off x="10280776" y="4957458"/>
            <a:ext cx="2320128" cy="1502319"/>
          </a:xfrm>
          <a:prstGeom prst="rtTriangl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0BE72E-81C4-4AC6-AE79-DE4F69B23947}"/>
              </a:ext>
            </a:extLst>
          </p:cNvPr>
          <p:cNvSpPr/>
          <p:nvPr/>
        </p:nvSpPr>
        <p:spPr>
          <a:xfrm>
            <a:off x="-130629" y="-130629"/>
            <a:ext cx="1587272" cy="699931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D26CAF9-4F75-46B6-9269-E25DA59F01C6}"/>
              </a:ext>
            </a:extLst>
          </p:cNvPr>
          <p:cNvSpPr/>
          <p:nvPr/>
        </p:nvSpPr>
        <p:spPr>
          <a:xfrm>
            <a:off x="1457131" y="0"/>
            <a:ext cx="45719" cy="690946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1A6C614-4092-471A-9D9A-D62C2A42D06F}"/>
              </a:ext>
            </a:extLst>
          </p:cNvPr>
          <p:cNvSpPr/>
          <p:nvPr/>
        </p:nvSpPr>
        <p:spPr>
          <a:xfrm>
            <a:off x="1502319" y="-225631"/>
            <a:ext cx="45719" cy="7135091"/>
          </a:xfrm>
          <a:prstGeom prst="rect">
            <a:avLst/>
          </a:prstGeom>
          <a:gradFill flip="none" rotWithShape="1">
            <a:gsLst>
              <a:gs pos="0">
                <a:srgbClr val="0070C0">
                  <a:tint val="66000"/>
                  <a:satMod val="160000"/>
                </a:srgbClr>
              </a:gs>
              <a:gs pos="50000">
                <a:srgbClr val="0070C0">
                  <a:tint val="44500"/>
                  <a:satMod val="160000"/>
                </a:srgbClr>
              </a:gs>
              <a:gs pos="100000">
                <a:srgbClr val="0070C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D43C21-7A20-4371-8851-46583A9C9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4111" y="1775206"/>
            <a:ext cx="890520" cy="3749559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D335EBC1-316F-4B94-BB26-BF53D9436065}"/>
              </a:ext>
            </a:extLst>
          </p:cNvPr>
          <p:cNvGrpSpPr/>
          <p:nvPr/>
        </p:nvGrpSpPr>
        <p:grpSpPr>
          <a:xfrm>
            <a:off x="1043099" y="510149"/>
            <a:ext cx="4158155" cy="739178"/>
            <a:chOff x="1111771" y="510149"/>
            <a:chExt cx="5896731" cy="829594"/>
          </a:xfrm>
        </p:grpSpPr>
        <p:sp>
          <p:nvSpPr>
            <p:cNvPr id="23" name="Google Shape;1608;p45">
              <a:extLst>
                <a:ext uri="{FF2B5EF4-FFF2-40B4-BE49-F238E27FC236}">
                  <a16:creationId xmlns:a16="http://schemas.microsoft.com/office/drawing/2014/main" id="{C43B56AA-2F20-4680-AD57-399B68BA95AE}"/>
                </a:ext>
              </a:extLst>
            </p:cNvPr>
            <p:cNvSpPr/>
            <p:nvPr/>
          </p:nvSpPr>
          <p:spPr>
            <a:xfrm>
              <a:off x="1753141" y="688095"/>
              <a:ext cx="5255361" cy="651648"/>
            </a:xfrm>
            <a:custGeom>
              <a:avLst/>
              <a:gdLst/>
              <a:ahLst/>
              <a:cxnLst/>
              <a:rect l="l" t="t" r="r" b="b"/>
              <a:pathLst>
                <a:path w="172487" h="22004" extrusionOk="0">
                  <a:moveTo>
                    <a:pt x="6347" y="1"/>
                  </a:moveTo>
                  <a:lnTo>
                    <a:pt x="1" y="11002"/>
                  </a:lnTo>
                  <a:lnTo>
                    <a:pt x="6347" y="22004"/>
                  </a:lnTo>
                  <a:lnTo>
                    <a:pt x="166129" y="22004"/>
                  </a:lnTo>
                  <a:lnTo>
                    <a:pt x="172487" y="11002"/>
                  </a:lnTo>
                  <a:lnTo>
                    <a:pt x="166129" y="1"/>
                  </a:ln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39069ED-3787-44CA-9253-633C96A54182}"/>
                </a:ext>
              </a:extLst>
            </p:cNvPr>
            <p:cNvGrpSpPr/>
            <p:nvPr/>
          </p:nvGrpSpPr>
          <p:grpSpPr>
            <a:xfrm>
              <a:off x="1111771" y="510149"/>
              <a:ext cx="5357736" cy="829338"/>
              <a:chOff x="1264242" y="510149"/>
              <a:chExt cx="4678048" cy="829338"/>
            </a:xfrm>
          </p:grpSpPr>
          <p:sp>
            <p:nvSpPr>
              <p:cNvPr id="26" name="Google Shape;1607;p45">
                <a:extLst>
                  <a:ext uri="{FF2B5EF4-FFF2-40B4-BE49-F238E27FC236}">
                    <a16:creationId xmlns:a16="http://schemas.microsoft.com/office/drawing/2014/main" id="{A3515BF2-1D88-4BE1-8A6E-8C9A00A460AB}"/>
                  </a:ext>
                </a:extLst>
              </p:cNvPr>
              <p:cNvSpPr/>
              <p:nvPr/>
            </p:nvSpPr>
            <p:spPr>
              <a:xfrm>
                <a:off x="1353630" y="861141"/>
                <a:ext cx="352456" cy="478333"/>
              </a:xfrm>
              <a:custGeom>
                <a:avLst/>
                <a:gdLst/>
                <a:ahLst/>
                <a:cxnLst/>
                <a:rect l="l" t="t" r="r" b="b"/>
                <a:pathLst>
                  <a:path w="16872" h="9216" extrusionOk="0">
                    <a:moveTo>
                      <a:pt x="1" y="1"/>
                    </a:moveTo>
                    <a:lnTo>
                      <a:pt x="3346" y="9216"/>
                    </a:lnTo>
                    <a:lnTo>
                      <a:pt x="16872" y="7025"/>
                    </a:lnTo>
                    <a:lnTo>
                      <a:pt x="16872" y="1"/>
                    </a:lnTo>
                    <a:close/>
                  </a:path>
                </a:pathLst>
              </a:custGeom>
              <a:solidFill>
                <a:srgbClr val="905A9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08;p45">
                <a:extLst>
                  <a:ext uri="{FF2B5EF4-FFF2-40B4-BE49-F238E27FC236}">
                    <a16:creationId xmlns:a16="http://schemas.microsoft.com/office/drawing/2014/main" id="{F200E8E8-AAF6-42C5-A94C-5B55C1D1ECD1}"/>
                  </a:ext>
                </a:extLst>
              </p:cNvPr>
              <p:cNvSpPr/>
              <p:nvPr/>
            </p:nvSpPr>
            <p:spPr>
              <a:xfrm>
                <a:off x="1734858" y="599195"/>
                <a:ext cx="4207432" cy="651648"/>
              </a:xfrm>
              <a:custGeom>
                <a:avLst/>
                <a:gdLst/>
                <a:ahLst/>
                <a:cxnLst/>
                <a:rect l="l" t="t" r="r" b="b"/>
                <a:pathLst>
                  <a:path w="172487" h="22004" extrusionOk="0">
                    <a:moveTo>
                      <a:pt x="6347" y="1"/>
                    </a:moveTo>
                    <a:lnTo>
                      <a:pt x="1" y="11002"/>
                    </a:lnTo>
                    <a:lnTo>
                      <a:pt x="6347" y="22004"/>
                    </a:lnTo>
                    <a:lnTo>
                      <a:pt x="166129" y="22004"/>
                    </a:lnTo>
                    <a:lnTo>
                      <a:pt x="172487" y="11002"/>
                    </a:lnTo>
                    <a:lnTo>
                      <a:pt x="166129" y="1"/>
                    </a:lnTo>
                    <a:close/>
                  </a:path>
                </a:pathLst>
              </a:cu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09;p45">
                <a:extLst>
                  <a:ext uri="{FF2B5EF4-FFF2-40B4-BE49-F238E27FC236}">
                    <a16:creationId xmlns:a16="http://schemas.microsoft.com/office/drawing/2014/main" id="{2479413E-2D9E-4AA9-9B85-A05EFCD932E6}"/>
                  </a:ext>
                </a:extLst>
              </p:cNvPr>
              <p:cNvSpPr/>
              <p:nvPr/>
            </p:nvSpPr>
            <p:spPr>
              <a:xfrm>
                <a:off x="1264242" y="510149"/>
                <a:ext cx="1158884" cy="829338"/>
              </a:xfrm>
              <a:custGeom>
                <a:avLst/>
                <a:gdLst/>
                <a:ahLst/>
                <a:cxnLst/>
                <a:rect l="l" t="t" r="r" b="b"/>
                <a:pathLst>
                  <a:path w="50912" h="28004" extrusionOk="0">
                    <a:moveTo>
                      <a:pt x="10180" y="1"/>
                    </a:moveTo>
                    <a:lnTo>
                      <a:pt x="0" y="28004"/>
                    </a:lnTo>
                    <a:lnTo>
                      <a:pt x="41779" y="28004"/>
                    </a:lnTo>
                    <a:lnTo>
                      <a:pt x="50911" y="1"/>
                    </a:lnTo>
                    <a:close/>
                  </a:path>
                </a:pathLst>
              </a:custGeom>
              <a:solidFill>
                <a:srgbClr val="D595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F71331B2-F662-45EF-9C69-4ABEFC67A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525" y="577778"/>
            <a:ext cx="2989835" cy="618419"/>
          </a:xfrm>
          <a:prstGeom prst="rect">
            <a:avLst/>
          </a:prstGeom>
        </p:spPr>
      </p:pic>
      <p:sp>
        <p:nvSpPr>
          <p:cNvPr id="35" name="Freeform 15">
            <a:extLst>
              <a:ext uri="{FF2B5EF4-FFF2-40B4-BE49-F238E27FC236}">
                <a16:creationId xmlns:a16="http://schemas.microsoft.com/office/drawing/2014/main" id="{40AD85F2-0DB1-4E12-9336-F74B970A1EA1}"/>
              </a:ext>
            </a:extLst>
          </p:cNvPr>
          <p:cNvSpPr/>
          <p:nvPr/>
        </p:nvSpPr>
        <p:spPr>
          <a:xfrm>
            <a:off x="14661269" y="8519544"/>
            <a:ext cx="503169" cy="503169"/>
          </a:xfrm>
          <a:custGeom>
            <a:avLst/>
            <a:gdLst/>
            <a:ahLst/>
            <a:cxnLst/>
            <a:rect l="l" t="t" r="r" b="b"/>
            <a:pathLst>
              <a:path w="503169" h="503169">
                <a:moveTo>
                  <a:pt x="0" y="0"/>
                </a:moveTo>
                <a:lnTo>
                  <a:pt x="503169" y="0"/>
                </a:lnTo>
                <a:lnTo>
                  <a:pt x="503169" y="503169"/>
                </a:lnTo>
                <a:lnTo>
                  <a:pt x="0" y="5031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5" name="TextBox 25">
            <a:extLst>
              <a:ext uri="{FF2B5EF4-FFF2-40B4-BE49-F238E27FC236}">
                <a16:creationId xmlns:a16="http://schemas.microsoft.com/office/drawing/2014/main" id="{36CB106F-9643-4BBA-94D9-B194F5CD196B}"/>
              </a:ext>
            </a:extLst>
          </p:cNvPr>
          <p:cNvSpPr txBox="1"/>
          <p:nvPr/>
        </p:nvSpPr>
        <p:spPr>
          <a:xfrm>
            <a:off x="11251676" y="8521859"/>
            <a:ext cx="3257193" cy="39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24"/>
              </a:lnSpc>
              <a:spcBef>
                <a:spcPct val="0"/>
              </a:spcBef>
            </a:pPr>
            <a:r>
              <a:rPr lang="en-US" sz="2303">
                <a:solidFill>
                  <a:srgbClr val="FFFFFF"/>
                </a:solidFill>
                <a:latin typeface="Poppins Medium"/>
              </a:rPr>
              <a:t>www.sinba.co.id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67764F5-97A4-4904-8CD8-DD57CB190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4796" y="3518466"/>
            <a:ext cx="2517987" cy="2766823"/>
          </a:xfrm>
          <a:prstGeom prst="rect">
            <a:avLst/>
          </a:prstGeom>
          <a:noFill/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37101-CCEF-408D-8BCF-64D9FB0BCBAA}"/>
              </a:ext>
            </a:extLst>
          </p:cNvPr>
          <p:cNvSpPr txBox="1"/>
          <p:nvPr/>
        </p:nvSpPr>
        <p:spPr>
          <a:xfrm>
            <a:off x="1866609" y="1612314"/>
            <a:ext cx="5526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SINBA COFFE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produk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kesehatan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yang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diklaim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memiliki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manfaat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untuk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meningkatkan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vitalitas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atau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performa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seksual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pada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pria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  <a:p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sebagai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suplemen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alami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yang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dapat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meningkatkan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stamina, </a:t>
            </a:r>
          </a:p>
          <a:p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libido,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atau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fungsi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organ </a:t>
            </a:r>
            <a:r>
              <a:rPr lang="en-US" sz="14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seksualitas</a:t>
            </a:r>
            <a:r>
              <a:rPr lang="en-US" sz="14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en-US" sz="11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1AB8D6-6891-4323-9671-6163AF098326}"/>
              </a:ext>
            </a:extLst>
          </p:cNvPr>
          <p:cNvSpPr txBox="1"/>
          <p:nvPr/>
        </p:nvSpPr>
        <p:spPr>
          <a:xfrm>
            <a:off x="1831383" y="2634322"/>
            <a:ext cx="346872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1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Manfaat</a:t>
            </a:r>
            <a:r>
              <a:rPr lang="en-US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utama</a:t>
            </a:r>
            <a:r>
              <a:rPr lang="en-US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dari</a:t>
            </a:r>
            <a:r>
              <a:rPr lang="en-US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enzim</a:t>
            </a:r>
            <a:r>
              <a:rPr lang="en-US" sz="14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Meningkatkan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Libido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Mengatasi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Ejakulasi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Dini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Meningkatkan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Kwalitas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Sperma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Meningkatkan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Stamina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Meringankan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Gejala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Monopous</a:t>
            </a:r>
            <a:b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 </a:t>
            </a:r>
            <a:r>
              <a:rPr lang="en-US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Mengurangi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Stress</a:t>
            </a:r>
          </a:p>
          <a:p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23359E-EA0F-462E-A17A-363FD92CA35B}"/>
              </a:ext>
            </a:extLst>
          </p:cNvPr>
          <p:cNvSpPr txBox="1"/>
          <p:nvPr/>
        </p:nvSpPr>
        <p:spPr>
          <a:xfrm>
            <a:off x="1837906" y="4665647"/>
            <a:ext cx="140455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Komposisi</a:t>
            </a:r>
            <a:r>
              <a:rPr 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: 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Ginseng</a:t>
            </a:r>
          </a:p>
          <a:p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Kopi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Guarana</a:t>
            </a:r>
          </a:p>
          <a:p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Coklat</a:t>
            </a: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4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Bubuk</a:t>
            </a:r>
            <a:b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en-US" sz="14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~ Whey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50D91-9C49-4134-9873-585CDFDBDF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817" y="-10325"/>
            <a:ext cx="4935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5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2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>
            <a:extLst>
              <a:ext uri="{FF2B5EF4-FFF2-40B4-BE49-F238E27FC236}">
                <a16:creationId xmlns:a16="http://schemas.microsoft.com/office/drawing/2014/main" id="{3AFD0230-8CA2-4F6E-A7C3-01EBE656AA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57993" y="834796"/>
            <a:ext cx="6400800" cy="563563"/>
          </a:xfrm>
          <a:noFill/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altLang="en-US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Apa</a:t>
            </a:r>
            <a:r>
              <a:rPr lang="en-US" alt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Impian Anda </a:t>
            </a:r>
            <a:r>
              <a:rPr lang="en-US" altLang="en-US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Saat</a:t>
            </a:r>
            <a:r>
              <a:rPr lang="en-US" alt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en-US" b="1" u="sng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Ini</a:t>
            </a:r>
            <a:r>
              <a:rPr lang="en-US" altLang="en-US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?</a:t>
            </a:r>
          </a:p>
        </p:txBody>
      </p:sp>
      <p:pic>
        <p:nvPicPr>
          <p:cNvPr id="131081" name="Picture 9" descr="Florida Kota Wisata Compress">
            <a:extLst>
              <a:ext uri="{FF2B5EF4-FFF2-40B4-BE49-F238E27FC236}">
                <a16:creationId xmlns:a16="http://schemas.microsoft.com/office/drawing/2014/main" id="{7FEFAFD1-0161-48EA-8714-3FAB07B64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377" y="2178198"/>
            <a:ext cx="3766439" cy="282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2" name="Picture 10" descr="Saudi-Mecca-haram">
            <a:extLst>
              <a:ext uri="{FF2B5EF4-FFF2-40B4-BE49-F238E27FC236}">
                <a16:creationId xmlns:a16="http://schemas.microsoft.com/office/drawing/2014/main" id="{C076F66D-D98B-4840-BAA5-2BD66604E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813" y="2178197"/>
            <a:ext cx="2857500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3" name="Picture 11" descr="FamilyVacation-main_Full">
            <a:extLst>
              <a:ext uri="{FF2B5EF4-FFF2-40B4-BE49-F238E27FC236}">
                <a16:creationId xmlns:a16="http://schemas.microsoft.com/office/drawing/2014/main" id="{F1B45965-7384-4225-9DDC-CC3CCC2C1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59" y="2155712"/>
            <a:ext cx="1877518" cy="282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84" name="Rectangle 12">
            <a:extLst>
              <a:ext uri="{FF2B5EF4-FFF2-40B4-BE49-F238E27FC236}">
                <a16:creationId xmlns:a16="http://schemas.microsoft.com/office/drawing/2014/main" id="{D72D3CB7-27FE-4BF9-8B79-A638DD724F14}"/>
              </a:ext>
            </a:extLst>
          </p:cNvPr>
          <p:cNvSpPr>
            <a:spLocks noChangeArrowheads="1"/>
          </p:cNvSpPr>
          <p:nvPr/>
        </p:nvSpPr>
        <p:spPr bwMode="black">
          <a:xfrm>
            <a:off x="4069830" y="3376533"/>
            <a:ext cx="64008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endParaRPr lang="en-US" altLang="en-US" sz="3200" b="1" u="sng" baseline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131080" name="Picture 8" descr="bmw-next-generation">
            <a:extLst>
              <a:ext uri="{FF2B5EF4-FFF2-40B4-BE49-F238E27FC236}">
                <a16:creationId xmlns:a16="http://schemas.microsoft.com/office/drawing/2014/main" id="{5C48470B-FA98-44BE-AEFC-D07C8BA2E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939" y="2178197"/>
            <a:ext cx="3218864" cy="282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0"/>
                <a:lumOff val="100000"/>
              </a:schemeClr>
            </a:gs>
            <a:gs pos="2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B49C5-BBA4-46E7-8D50-43952EFBE6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www.designfreebies.org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0AECB7-4E5A-4A21-BBFB-550874E1D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356350"/>
            <a:ext cx="4604721" cy="399926"/>
          </a:xfrm>
        </p:spPr>
        <p:txBody>
          <a:bodyPr/>
          <a:lstStyle/>
          <a:p>
            <a:pPr>
              <a:defRPr/>
            </a:pPr>
            <a:r>
              <a:rPr lang="en-US"/>
              <a:t>Company Logo</a:t>
            </a:r>
          </a:p>
        </p:txBody>
      </p:sp>
      <p:pic>
        <p:nvPicPr>
          <p:cNvPr id="20485" name="Picture 6" descr="map">
            <a:extLst>
              <a:ext uri="{FF2B5EF4-FFF2-40B4-BE49-F238E27FC236}">
                <a16:creationId xmlns:a16="http://schemas.microsoft.com/office/drawing/2014/main" id="{AAC70D03-CD00-4EB9-B529-0C05ED0E61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7853">
            <a:off x="369945" y="375232"/>
            <a:ext cx="13716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>
            <a:extLst>
              <a:ext uri="{FF2B5EF4-FFF2-40B4-BE49-F238E27FC236}">
                <a16:creationId xmlns:a16="http://schemas.microsoft.com/office/drawing/2014/main" id="{15450F19-83A6-4685-A6CE-B364B371066E}"/>
              </a:ext>
            </a:extLst>
          </p:cNvPr>
          <p:cNvGrpSpPr>
            <a:grpSpLocks/>
          </p:cNvGrpSpPr>
          <p:nvPr/>
        </p:nvGrpSpPr>
        <p:grpSpPr bwMode="auto">
          <a:xfrm>
            <a:off x="2666999" y="2438400"/>
            <a:ext cx="3496177" cy="2086570"/>
            <a:chOff x="2928" y="1200"/>
            <a:chExt cx="2160" cy="1536"/>
          </a:xfrm>
        </p:grpSpPr>
        <p:pic>
          <p:nvPicPr>
            <p:cNvPr id="20499" name="Picture 5" descr="miserablejob">
              <a:extLst>
                <a:ext uri="{FF2B5EF4-FFF2-40B4-BE49-F238E27FC236}">
                  <a16:creationId xmlns:a16="http://schemas.microsoft.com/office/drawing/2014/main" id="{5E13F4C0-ECD9-4B7F-A7D7-5586AFEBFC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00"/>
              <a:ext cx="2160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0" name="Text Box 8">
              <a:extLst>
                <a:ext uri="{FF2B5EF4-FFF2-40B4-BE49-F238E27FC236}">
                  <a16:creationId xmlns:a16="http://schemas.microsoft.com/office/drawing/2014/main" id="{D71493B7-200A-40BD-8D92-E1FF3BDED6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461"/>
              <a:ext cx="2160" cy="231"/>
            </a:xfrm>
            <a:prstGeom prst="rect">
              <a:avLst/>
            </a:prstGeom>
            <a:gradFill rotWithShape="1">
              <a:gsLst>
                <a:gs pos="0">
                  <a:srgbClr val="00002F"/>
                </a:gs>
                <a:gs pos="50000">
                  <a:srgbClr val="000066"/>
                </a:gs>
                <a:gs pos="100000">
                  <a:srgbClr val="00002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CA" altLang="en-US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Kerja</a:t>
              </a:r>
              <a:r>
                <a:rPr lang="en-CA" altLang="en-US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CA" altLang="en-US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Lembur</a:t>
              </a:r>
              <a:endParaRPr lang="en-US" altLang="en-US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2" name="Text Box 55">
            <a:extLst>
              <a:ext uri="{FF2B5EF4-FFF2-40B4-BE49-F238E27FC236}">
                <a16:creationId xmlns:a16="http://schemas.microsoft.com/office/drawing/2014/main" id="{7B882EF1-4D97-4176-87DC-81570E437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405" y="1149233"/>
            <a:ext cx="8444210" cy="471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CARA 1 : 85% </a:t>
            </a:r>
            <a:r>
              <a:rPr lang="en-US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Orang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BARTER WAKTU DGN UANG</a:t>
            </a:r>
          </a:p>
        </p:txBody>
      </p:sp>
      <p:sp>
        <p:nvSpPr>
          <p:cNvPr id="13" name="Text Box 55">
            <a:extLst>
              <a:ext uri="{FF2B5EF4-FFF2-40B4-BE49-F238E27FC236}">
                <a16:creationId xmlns:a16="http://schemas.microsoft.com/office/drawing/2014/main" id="{F62C8048-1E2E-4C58-A8E7-285C15F64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0405" y="528203"/>
            <a:ext cx="9286299" cy="59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0794" tIns="50397" rIns="100794" bIns="50397">
            <a:spAutoFit/>
          </a:bodyPr>
          <a:lstStyle/>
          <a:p>
            <a:pPr>
              <a:defRPr/>
            </a:pPr>
            <a:r>
              <a:rPr lang="en-CA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BAGAIMANA MENDAPATKAN INCOME ..?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DFBC51FB-62A9-410F-B868-884067304EB9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2438401"/>
            <a:ext cx="3325632" cy="2049274"/>
            <a:chOff x="528" y="1200"/>
            <a:chExt cx="2400" cy="1574"/>
          </a:xfrm>
        </p:grpSpPr>
        <p:pic>
          <p:nvPicPr>
            <p:cNvPr id="20497" name="Picture 3" descr="Stock Photography - foreman at construction &#10;site. fotosearch &#10;- search stock &#10;photos, pictures, &#10;images, and photo &#10;clipart">
              <a:extLst>
                <a:ext uri="{FF2B5EF4-FFF2-40B4-BE49-F238E27FC236}">
                  <a16:creationId xmlns:a16="http://schemas.microsoft.com/office/drawing/2014/main" id="{7295CDC2-B437-4E26-A5E3-43939A718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1200"/>
              <a:ext cx="2400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Text Box 7">
              <a:extLst>
                <a:ext uri="{FF2B5EF4-FFF2-40B4-BE49-F238E27FC236}">
                  <a16:creationId xmlns:a16="http://schemas.microsoft.com/office/drawing/2014/main" id="{32CDAA4F-5091-4AC8-AB01-6DBCE5F00F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2541"/>
              <a:ext cx="2400" cy="233"/>
            </a:xfrm>
            <a:prstGeom prst="rect">
              <a:avLst/>
            </a:prstGeom>
            <a:gradFill rotWithShape="1">
              <a:gsLst>
                <a:gs pos="0">
                  <a:srgbClr val="00002F"/>
                </a:gs>
                <a:gs pos="50000">
                  <a:srgbClr val="000066"/>
                </a:gs>
                <a:gs pos="100000">
                  <a:srgbClr val="00002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CA" altLang="en-US" dirty="0">
                  <a:solidFill>
                    <a:schemeClr val="bg1"/>
                  </a:solidFill>
                  <a:latin typeface="Calibri" panose="020F0502020204030204" pitchFamily="34" charset="0"/>
                </a:rPr>
                <a:t>Cari </a:t>
              </a:r>
              <a:r>
                <a:rPr lang="en-CA" altLang="en-US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Kerja</a:t>
              </a:r>
              <a:r>
                <a:rPr lang="en-CA" altLang="en-US" dirty="0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en-CA" altLang="en-US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Tambahan</a:t>
              </a:r>
              <a:endParaRPr lang="en-US" altLang="en-US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6" name="Group 12">
            <a:extLst>
              <a:ext uri="{FF2B5EF4-FFF2-40B4-BE49-F238E27FC236}">
                <a16:creationId xmlns:a16="http://schemas.microsoft.com/office/drawing/2014/main" id="{7C36EB3A-E17B-4584-A6C3-DE6CEE7F575D}"/>
              </a:ext>
            </a:extLst>
          </p:cNvPr>
          <p:cNvGrpSpPr>
            <a:grpSpLocks/>
          </p:cNvGrpSpPr>
          <p:nvPr/>
        </p:nvGrpSpPr>
        <p:grpSpPr bwMode="auto">
          <a:xfrm>
            <a:off x="2683239" y="4495800"/>
            <a:ext cx="3496177" cy="2265652"/>
            <a:chOff x="2928" y="2736"/>
            <a:chExt cx="2160" cy="1447"/>
          </a:xfrm>
        </p:grpSpPr>
        <p:pic>
          <p:nvPicPr>
            <p:cNvPr id="20495" name="Picture 4" descr="salescommission">
              <a:extLst>
                <a:ext uri="{FF2B5EF4-FFF2-40B4-BE49-F238E27FC236}">
                  <a16:creationId xmlns:a16="http://schemas.microsoft.com/office/drawing/2014/main" id="{6DA1A245-A6A8-4A41-BB7F-BFBB0F36E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2736"/>
              <a:ext cx="2160" cy="1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6" name="Text Box 10">
              <a:extLst>
                <a:ext uri="{FF2B5EF4-FFF2-40B4-BE49-F238E27FC236}">
                  <a16:creationId xmlns:a16="http://schemas.microsoft.com/office/drawing/2014/main" id="{74D3D16D-106E-4905-BB72-8F93E88BC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3975"/>
              <a:ext cx="2160" cy="194"/>
            </a:xfrm>
            <a:prstGeom prst="rect">
              <a:avLst/>
            </a:prstGeom>
            <a:gradFill rotWithShape="1">
              <a:gsLst>
                <a:gs pos="0">
                  <a:srgbClr val="00002F"/>
                </a:gs>
                <a:gs pos="50000">
                  <a:srgbClr val="000066"/>
                </a:gs>
                <a:gs pos="100000">
                  <a:srgbClr val="00002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Calibri" panose="020F0502020204030204" pitchFamily="34" charset="0"/>
                </a:rPr>
                <a:t>Bonus pencapaian Target</a:t>
              </a:r>
            </a:p>
          </p:txBody>
        </p:sp>
      </p:grpSp>
      <p:grpSp>
        <p:nvGrpSpPr>
          <p:cNvPr id="7" name="Group 9">
            <a:extLst>
              <a:ext uri="{FF2B5EF4-FFF2-40B4-BE49-F238E27FC236}">
                <a16:creationId xmlns:a16="http://schemas.microsoft.com/office/drawing/2014/main" id="{03D83DA6-3F9E-4D57-839B-47816134027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4495799"/>
            <a:ext cx="3325632" cy="2225675"/>
            <a:chOff x="528" y="2736"/>
            <a:chExt cx="2400" cy="1440"/>
          </a:xfrm>
        </p:grpSpPr>
        <p:pic>
          <p:nvPicPr>
            <p:cNvPr id="20493" name="Picture 6" descr="22247482">
              <a:extLst>
                <a:ext uri="{FF2B5EF4-FFF2-40B4-BE49-F238E27FC236}">
                  <a16:creationId xmlns:a16="http://schemas.microsoft.com/office/drawing/2014/main" id="{1A4558D7-7E96-454A-A7B2-FEC643F94F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736"/>
              <a:ext cx="240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4" name="Text Box 9">
              <a:extLst>
                <a:ext uri="{FF2B5EF4-FFF2-40B4-BE49-F238E27FC236}">
                  <a16:creationId xmlns:a16="http://schemas.microsoft.com/office/drawing/2014/main" id="{202FEC66-4A39-4D57-802C-2A5A331FF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3945"/>
              <a:ext cx="2400" cy="196"/>
            </a:xfrm>
            <a:prstGeom prst="rect">
              <a:avLst/>
            </a:prstGeom>
            <a:gradFill rotWithShape="1">
              <a:gsLst>
                <a:gs pos="0">
                  <a:srgbClr val="00002F"/>
                </a:gs>
                <a:gs pos="50000">
                  <a:srgbClr val="000066"/>
                </a:gs>
                <a:gs pos="100000">
                  <a:srgbClr val="00002F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aseline="-25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Calibri" panose="020F0502020204030204" pitchFamily="34" charset="0"/>
                </a:rPr>
                <a:t>Tradisional Bisnis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5C7E3E1-0131-4E68-BB37-A3D883860FCD}"/>
              </a:ext>
            </a:extLst>
          </p:cNvPr>
          <p:cNvSpPr txBox="1"/>
          <p:nvPr/>
        </p:nvSpPr>
        <p:spPr>
          <a:xfrm>
            <a:off x="3413076" y="1806899"/>
            <a:ext cx="6160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CA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BAGAIMANA MENDAPATKAN INCOME ..?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5259</TotalTime>
  <Words>1448</Words>
  <Application>Microsoft Macintosh PowerPoint</Application>
  <PresentationFormat>Widescreen</PresentationFormat>
  <Paragraphs>270</Paragraphs>
  <Slides>32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Calibri Light</vt:lpstr>
      <vt:lpstr>Poppins Medium</vt:lpstr>
      <vt:lpstr>Poppins Ultra-Bold</vt:lpstr>
      <vt:lpstr>Roboto</vt:lpstr>
      <vt:lpstr>Tahoma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Apa Impian Anda Saat Ini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310</cp:revision>
  <dcterms:created xsi:type="dcterms:W3CDTF">2023-09-15T04:23:03Z</dcterms:created>
  <dcterms:modified xsi:type="dcterms:W3CDTF">2023-12-25T06:09:13Z</dcterms:modified>
</cp:coreProperties>
</file>